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5" r:id="rId1"/>
  </p:sldMasterIdLst>
  <p:notesMasterIdLst>
    <p:notesMasterId r:id="rId15"/>
  </p:notesMasterIdLst>
  <p:sldIdLst>
    <p:sldId id="256" r:id="rId2"/>
    <p:sldId id="258" r:id="rId3"/>
    <p:sldId id="259" r:id="rId4"/>
    <p:sldId id="265" r:id="rId5"/>
    <p:sldId id="262" r:id="rId6"/>
    <p:sldId id="268" r:id="rId7"/>
    <p:sldId id="269" r:id="rId8"/>
    <p:sldId id="267" r:id="rId9"/>
    <p:sldId id="303" r:id="rId10"/>
    <p:sldId id="272" r:id="rId11"/>
    <p:sldId id="301" r:id="rId12"/>
    <p:sldId id="270" r:id="rId13"/>
    <p:sldId id="302" r:id="rId14"/>
  </p:sldIdLst>
  <p:sldSz cx="9144000" cy="5143500" type="screen16x9"/>
  <p:notesSz cx="6858000" cy="9144000"/>
  <p:embeddedFontLst>
    <p:embeddedFont>
      <p:font typeface="Oswald" panose="020B0604020202020204" charset="0"/>
      <p:regular r:id="rId16"/>
      <p:bold r:id="rId17"/>
    </p:embeddedFont>
    <p:embeddedFont>
      <p:font typeface="Fira Sans Extra Condensed Medium" panose="020B0604020202020204" charset="0"/>
      <p:regular r:id="rId18"/>
      <p:bold r:id="rId19"/>
      <p:italic r:id="rId20"/>
      <p:boldItalic r:id="rId21"/>
    </p:embeddedFont>
    <p:embeddedFont>
      <p:font typeface="Cutive Mono" panose="020B0604020202020204" charset="0"/>
      <p:regular r:id="rId22"/>
    </p:embeddedFont>
    <p:embeddedFont>
      <p:font typeface="Oswald Regular" panose="020B0604020202020204" charset="0"/>
      <p:regular r:id="rId23"/>
      <p:bold r:id="rId24"/>
    </p:embeddedFont>
    <p:embeddedFont>
      <p:font typeface="Josefin Sans" panose="020B0604020202020204" charset="0"/>
      <p:regular r:id="rId25"/>
      <p:bold r:id="rId26"/>
      <p:italic r:id="rId27"/>
      <p:boldItalic r:id="rId2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8F2882D8-21C8-402A-9857-6F63E2146EBB}">
  <a:tblStyle styleId="{8F2882D8-21C8-402A-9857-6F63E2146EBB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46" d="100"/>
          <a:sy n="146" d="100"/>
        </p:scale>
        <p:origin x="594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3.fntdata"/><Relationship Id="rId26" Type="http://schemas.openxmlformats.org/officeDocument/2006/relationships/font" Target="fonts/font11.fntdata"/><Relationship Id="rId3" Type="http://schemas.openxmlformats.org/officeDocument/2006/relationships/slide" Target="slides/slide2.xml"/><Relationship Id="rId21" Type="http://schemas.openxmlformats.org/officeDocument/2006/relationships/font" Target="fonts/font6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2.fntdata"/><Relationship Id="rId25" Type="http://schemas.openxmlformats.org/officeDocument/2006/relationships/font" Target="fonts/font10.fntdata"/><Relationship Id="rId2" Type="http://schemas.openxmlformats.org/officeDocument/2006/relationships/slide" Target="slides/slide1.xml"/><Relationship Id="rId16" Type="http://schemas.openxmlformats.org/officeDocument/2006/relationships/font" Target="fonts/font1.fntdata"/><Relationship Id="rId20" Type="http://schemas.openxmlformats.org/officeDocument/2006/relationships/font" Target="fonts/font5.fntdata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9.fntdata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23" Type="http://schemas.openxmlformats.org/officeDocument/2006/relationships/font" Target="fonts/font8.fntdata"/><Relationship Id="rId28" Type="http://schemas.openxmlformats.org/officeDocument/2006/relationships/font" Target="fonts/font13.fntdata"/><Relationship Id="rId10" Type="http://schemas.openxmlformats.org/officeDocument/2006/relationships/slide" Target="slides/slide9.xml"/><Relationship Id="rId19" Type="http://schemas.openxmlformats.org/officeDocument/2006/relationships/font" Target="fonts/font4.fntdata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7.fntdata"/><Relationship Id="rId27" Type="http://schemas.openxmlformats.org/officeDocument/2006/relationships/font" Target="fonts/font12.fntdata"/><Relationship Id="rId30" Type="http://schemas.openxmlformats.org/officeDocument/2006/relationships/viewProps" Target="viewProps.xml"/></Relationships>
</file>

<file path=ppt/media/image1.png>
</file>

<file path=ppt/media/image2.jpg>
</file>

<file path=ppt/media/image3.jpg>
</file>

<file path=ppt/media/image4.jpg>
</file>

<file path=ppt/media/image5.jp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1" name="Google Shape;241;g5fe982ce4f_2_6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42" name="Google Shape;242;g5fe982ce4f_2_6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8" name="Google Shape;958;g477e1f4248_8_135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9" name="Google Shape;959;g477e1f4248_8_135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3" name="Google Shape;943;g5540b6adc3_2_7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44" name="Google Shape;944;g5540b6adc3_2_7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8114355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5" name="Google Shape;905;g5540b6adc3_2_74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6" name="Google Shape;906;g5540b6adc3_2_74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8" name="Google Shape;1078;g477e1f4248_8_10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9" name="Google Shape;1079;g477e1f4248_8_10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8653658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g4dfce81f19_0_17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9" name="Google Shape;259;g4dfce81f19_0_17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g54d0e54301_1_6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82" name="Google Shape;282;g54d0e54301_1_6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g5540b6adc3_2_43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8" name="Google Shape;668;g5540b6adc3_2_43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6" name="Google Shape;326;g5540b6adc3_2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7" name="Google Shape;327;g5540b6adc3_2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5" name="Google Shape;835;g5540b6adc3_2_56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36" name="Google Shape;836;g5540b6adc3_2_56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1" name="Google Shape;871;g5540b6adc3_2_5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2" name="Google Shape;872;g5540b6adc3_2_5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5540b6adc3_2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5540b6adc3_2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g5540b6adc3_2_48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03" name="Google Shape;803;g5540b6adc3_2_48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4278204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TLE OPENING" type="title">
  <p:cSld name="TITLE">
    <p:bg>
      <p:bgPr>
        <a:solidFill>
          <a:srgbClr val="EFEFEF"/>
        </a:solid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/>
          <p:nvPr/>
        </p:nvSpPr>
        <p:spPr>
          <a:xfrm>
            <a:off x="18639" y="1507984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" name="Google Shape;10;p2"/>
          <p:cNvSpPr/>
          <p:nvPr/>
        </p:nvSpPr>
        <p:spPr>
          <a:xfrm>
            <a:off x="18639" y="2419108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0"/>
                </a:moveTo>
                <a:lnTo>
                  <a:pt x="0" y="0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flipH="1">
            <a:off x="1144517" y="9122"/>
            <a:ext cx="176" cy="172"/>
          </a:xfrm>
          <a:custGeom>
            <a:avLst/>
            <a:gdLst/>
            <a:ahLst/>
            <a:cxnLst/>
            <a:rect l="l" t="t" r="r" b="b"/>
            <a:pathLst>
              <a:path w="1" h="1" extrusionOk="0">
                <a:moveTo>
                  <a:pt x="0" y="1"/>
                </a:moveTo>
                <a:lnTo>
                  <a:pt x="0" y="1"/>
                </a:lnTo>
                <a:lnTo>
                  <a:pt x="0" y="1"/>
                </a:lnTo>
                <a:close/>
              </a:path>
            </a:pathLst>
          </a:custGeom>
          <a:solidFill>
            <a:srgbClr val="000000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ctrTitle"/>
          </p:nvPr>
        </p:nvSpPr>
        <p:spPr>
          <a:xfrm flipH="1">
            <a:off x="713850" y="3292446"/>
            <a:ext cx="7716300" cy="5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7200"/>
              <a:buNone/>
              <a:defRPr sz="7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ubTitle" idx="1"/>
          </p:nvPr>
        </p:nvSpPr>
        <p:spPr>
          <a:xfrm flipH="1">
            <a:off x="3017850" y="3887955"/>
            <a:ext cx="3108300" cy="2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Oswald Regular"/>
              <a:buNone/>
              <a:defRPr sz="900"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Oswald Regular"/>
              <a:buNone/>
              <a:defRPr sz="1400">
                <a:solidFill>
                  <a:srgbClr val="FFFFFF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TITLE">
  <p:cSld name="CUSTOM_1_1_1_2_1_1_1_1_1_1_2">
    <p:bg>
      <p:bgPr>
        <a:solidFill>
          <a:srgbClr val="EFEFEF"/>
        </a:solidFill>
        <a:effectLst/>
      </p:bgPr>
    </p:bg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5"/>
          <p:cNvSpPr txBox="1">
            <a:spLocks noGrp="1"/>
          </p:cNvSpPr>
          <p:nvPr>
            <p:ph type="title"/>
          </p:nvPr>
        </p:nvSpPr>
        <p:spPr>
          <a:xfrm>
            <a:off x="3648525" y="844425"/>
            <a:ext cx="4609800" cy="2108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6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 ">
  <p:cSld name="CUSTOM_1_1_1_2_1_1_1_1_1_1_1_1_1_3_2_1_1">
    <p:bg>
      <p:bgPr>
        <a:solidFill>
          <a:srgbClr val="2C3938"/>
        </a:solidFill>
        <a:effectLst/>
      </p:bgPr>
    </p:bg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>
  <p:cSld name="CUSTOM_1_1_1_2_1_1_1_1_1_1_1_1_1_3_1">
    <p:bg>
      <p:bgPr>
        <a:solidFill>
          <a:srgbClr val="EFEFEF"/>
        </a:solidFill>
        <a:effectLst/>
      </p:bgPr>
    </p:bg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 ">
  <p:cSld name="CUSTOM_1_1_2">
    <p:bg>
      <p:bgPr>
        <a:solidFill>
          <a:srgbClr val="EFEFEF"/>
        </a:solidFill>
        <a:effectLst/>
      </p:bgPr>
    </p:bg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-6375" y="953800"/>
            <a:ext cx="9222000" cy="42024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ctrTitle"/>
          </p:nvPr>
        </p:nvSpPr>
        <p:spPr>
          <a:xfrm>
            <a:off x="1049600" y="1902772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ubTitle" idx="1"/>
          </p:nvPr>
        </p:nvSpPr>
        <p:spPr>
          <a:xfrm>
            <a:off x="1092088" y="2183275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4"/>
          <p:cNvSpPr txBox="1">
            <a:spLocks noGrp="1"/>
          </p:cNvSpPr>
          <p:nvPr>
            <p:ph type="title" idx="2" hasCustomPrompt="1"/>
          </p:nvPr>
        </p:nvSpPr>
        <p:spPr>
          <a:xfrm>
            <a:off x="1477150" y="1548976"/>
            <a:ext cx="1341300" cy="4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2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28" name="Google Shape;28;p4"/>
          <p:cNvSpPr txBox="1">
            <a:spLocks noGrp="1"/>
          </p:cNvSpPr>
          <p:nvPr>
            <p:ph type="ctrTitle" idx="3"/>
          </p:nvPr>
        </p:nvSpPr>
        <p:spPr>
          <a:xfrm>
            <a:off x="5897888" y="1902772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subTitle" idx="4"/>
          </p:nvPr>
        </p:nvSpPr>
        <p:spPr>
          <a:xfrm>
            <a:off x="5940488" y="2183275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title" idx="5" hasCustomPrompt="1"/>
          </p:nvPr>
        </p:nvSpPr>
        <p:spPr>
          <a:xfrm>
            <a:off x="6325550" y="1548976"/>
            <a:ext cx="1341300" cy="4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2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31" name="Google Shape;31;p4"/>
          <p:cNvSpPr txBox="1">
            <a:spLocks noGrp="1"/>
          </p:cNvSpPr>
          <p:nvPr>
            <p:ph type="ctrTitle" idx="6"/>
          </p:nvPr>
        </p:nvSpPr>
        <p:spPr>
          <a:xfrm>
            <a:off x="3473687" y="3832975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2" name="Google Shape;32;p4"/>
          <p:cNvSpPr txBox="1">
            <a:spLocks noGrp="1"/>
          </p:cNvSpPr>
          <p:nvPr>
            <p:ph type="subTitle" idx="7"/>
          </p:nvPr>
        </p:nvSpPr>
        <p:spPr>
          <a:xfrm>
            <a:off x="3516291" y="4113800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ctrTitle" idx="8"/>
          </p:nvPr>
        </p:nvSpPr>
        <p:spPr>
          <a:xfrm>
            <a:off x="3473687" y="1902772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4" name="Google Shape;34;p4"/>
          <p:cNvSpPr txBox="1">
            <a:spLocks noGrp="1"/>
          </p:cNvSpPr>
          <p:nvPr>
            <p:ph type="subTitle" idx="9"/>
          </p:nvPr>
        </p:nvSpPr>
        <p:spPr>
          <a:xfrm>
            <a:off x="3516291" y="2183275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ctrTitle" idx="13"/>
          </p:nvPr>
        </p:nvSpPr>
        <p:spPr>
          <a:xfrm>
            <a:off x="1049488" y="3832975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6" name="Google Shape;36;p4"/>
          <p:cNvSpPr txBox="1">
            <a:spLocks noGrp="1"/>
          </p:cNvSpPr>
          <p:nvPr>
            <p:ph type="subTitle" idx="14"/>
          </p:nvPr>
        </p:nvSpPr>
        <p:spPr>
          <a:xfrm>
            <a:off x="1092088" y="4113800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7" name="Google Shape;37;p4"/>
          <p:cNvSpPr txBox="1">
            <a:spLocks noGrp="1"/>
          </p:cNvSpPr>
          <p:nvPr>
            <p:ph type="ctrTitle" idx="15"/>
          </p:nvPr>
        </p:nvSpPr>
        <p:spPr>
          <a:xfrm>
            <a:off x="5897888" y="3832975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400"/>
              <a:buNone/>
              <a:defRPr sz="14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8" name="Google Shape;38;p4"/>
          <p:cNvSpPr txBox="1">
            <a:spLocks noGrp="1"/>
          </p:cNvSpPr>
          <p:nvPr>
            <p:ph type="subTitle" idx="16"/>
          </p:nvPr>
        </p:nvSpPr>
        <p:spPr>
          <a:xfrm>
            <a:off x="5940488" y="4113788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4"/>
          <p:cNvSpPr txBox="1">
            <a:spLocks noGrp="1"/>
          </p:cNvSpPr>
          <p:nvPr>
            <p:ph type="title" idx="17" hasCustomPrompt="1"/>
          </p:nvPr>
        </p:nvSpPr>
        <p:spPr>
          <a:xfrm>
            <a:off x="3901353" y="1548976"/>
            <a:ext cx="1341300" cy="4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2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0" name="Google Shape;40;p4"/>
          <p:cNvSpPr txBox="1">
            <a:spLocks noGrp="1"/>
          </p:cNvSpPr>
          <p:nvPr>
            <p:ph type="title" idx="18" hasCustomPrompt="1"/>
          </p:nvPr>
        </p:nvSpPr>
        <p:spPr>
          <a:xfrm>
            <a:off x="1477150" y="3425101"/>
            <a:ext cx="1341300" cy="4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2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1" name="Google Shape;41;p4"/>
          <p:cNvSpPr txBox="1">
            <a:spLocks noGrp="1"/>
          </p:cNvSpPr>
          <p:nvPr>
            <p:ph type="title" idx="19" hasCustomPrompt="1"/>
          </p:nvPr>
        </p:nvSpPr>
        <p:spPr>
          <a:xfrm>
            <a:off x="6325550" y="3425101"/>
            <a:ext cx="1341300" cy="4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2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2" name="Google Shape;42;p4"/>
          <p:cNvSpPr txBox="1">
            <a:spLocks noGrp="1"/>
          </p:cNvSpPr>
          <p:nvPr>
            <p:ph type="title" idx="20" hasCustomPrompt="1"/>
          </p:nvPr>
        </p:nvSpPr>
        <p:spPr>
          <a:xfrm>
            <a:off x="3901353" y="3425101"/>
            <a:ext cx="1341300" cy="407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None/>
              <a:defRPr sz="24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4800"/>
              <a:buFont typeface="Fira Sans Extra Condensed Medium"/>
              <a:buNone/>
              <a:defRPr sz="4800">
                <a:solidFill>
                  <a:srgbClr val="F3F3F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">
  <p:cSld name="CUSTOM_1_1_1_2">
    <p:bg>
      <p:bgPr>
        <a:solidFill>
          <a:srgbClr val="EFEFEF"/>
        </a:solidFill>
        <a:effectLst/>
      </p:bgPr>
    </p:bg>
    <p:spTree>
      <p:nvGrpSpPr>
        <p:cNvPr id="1" name="Shape 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Google Shape;44;p5"/>
          <p:cNvSpPr/>
          <p:nvPr/>
        </p:nvSpPr>
        <p:spPr>
          <a:xfrm rot="10800000" flipH="1">
            <a:off x="-6375" y="-27600"/>
            <a:ext cx="9215100" cy="19521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5" name="Google Shape;45;p5"/>
          <p:cNvSpPr txBox="1">
            <a:spLocks noGrp="1"/>
          </p:cNvSpPr>
          <p:nvPr>
            <p:ph type="title" hasCustomPrompt="1"/>
          </p:nvPr>
        </p:nvSpPr>
        <p:spPr>
          <a:xfrm>
            <a:off x="2314725" y="1980869"/>
            <a:ext cx="2051100" cy="606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7200"/>
              <a:buNone/>
              <a:defRPr sz="3000"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r>
              <a:t>xx%</a:t>
            </a:r>
          </a:p>
        </p:txBody>
      </p:sp>
      <p:sp>
        <p:nvSpPr>
          <p:cNvPr id="46" name="Google Shape;46;p5"/>
          <p:cNvSpPr txBox="1">
            <a:spLocks noGrp="1"/>
          </p:cNvSpPr>
          <p:nvPr>
            <p:ph type="ctrTitle" idx="2"/>
          </p:nvPr>
        </p:nvSpPr>
        <p:spPr>
          <a:xfrm>
            <a:off x="1071525" y="1319303"/>
            <a:ext cx="3294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6000"/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6000"/>
              <a:buNone/>
              <a:defRPr sz="6000">
                <a:solidFill>
                  <a:srgbClr val="434343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5"/>
          <p:cNvSpPr txBox="1">
            <a:spLocks noGrp="1"/>
          </p:cNvSpPr>
          <p:nvPr>
            <p:ph type="subTitle" idx="1"/>
          </p:nvPr>
        </p:nvSpPr>
        <p:spPr>
          <a:xfrm>
            <a:off x="1320779" y="3432197"/>
            <a:ext cx="31908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LUMNS">
  <p:cSld name="CUSTOM_1_1_1_2_1_1_1">
    <p:bg>
      <p:bgPr>
        <a:solidFill>
          <a:srgbClr val="EFEFEF"/>
        </a:solidFill>
        <a:effectLst/>
      </p:bgPr>
    </p:bg>
    <p:spTree>
      <p:nvGrpSpPr>
        <p:cNvPr id="1" name="Shape 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Google Shape;64;p8"/>
          <p:cNvSpPr txBox="1">
            <a:spLocks noGrp="1"/>
          </p:cNvSpPr>
          <p:nvPr>
            <p:ph type="ctrTitle"/>
          </p:nvPr>
        </p:nvSpPr>
        <p:spPr>
          <a:xfrm>
            <a:off x="4457275" y="4231958"/>
            <a:ext cx="20541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5" name="Google Shape;65;p8"/>
          <p:cNvSpPr txBox="1">
            <a:spLocks noGrp="1"/>
          </p:cNvSpPr>
          <p:nvPr>
            <p:ph type="subTitle" idx="1"/>
          </p:nvPr>
        </p:nvSpPr>
        <p:spPr>
          <a:xfrm>
            <a:off x="4630350" y="2607563"/>
            <a:ext cx="1802100" cy="1422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rgbClr val="2C3938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6" name="Google Shape;66;p8"/>
          <p:cNvSpPr txBox="1">
            <a:spLocks noGrp="1"/>
          </p:cNvSpPr>
          <p:nvPr>
            <p:ph type="ctrTitle" idx="2"/>
          </p:nvPr>
        </p:nvSpPr>
        <p:spPr>
          <a:xfrm flipH="1">
            <a:off x="2710030" y="559183"/>
            <a:ext cx="1952700" cy="384900"/>
          </a:xfrm>
          <a:prstGeom prst="rect">
            <a:avLst/>
          </a:prstGeom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 rtl="0">
              <a:spcBef>
                <a:spcPts val="0"/>
              </a:spcBef>
              <a:spcAft>
                <a:spcPts val="0"/>
              </a:spcAft>
              <a:buSzPts val="1800"/>
              <a:buNone/>
              <a:defRPr sz="18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SzPts val="1800"/>
              <a:buFont typeface="Josefin Sans"/>
              <a:buNone/>
              <a:defRPr sz="1800" b="1">
                <a:latin typeface="Josefin Sans"/>
                <a:ea typeface="Josefin Sans"/>
                <a:cs typeface="Josefin Sans"/>
                <a:sym typeface="Josefin Sans"/>
              </a:defRPr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3"/>
          </p:nvPr>
        </p:nvSpPr>
        <p:spPr>
          <a:xfrm flipH="1">
            <a:off x="2696100" y="1122800"/>
            <a:ext cx="1802100" cy="1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>
                <a:solidFill>
                  <a:srgbClr val="2C3938"/>
                </a:solidFill>
              </a:defRPr>
            </a:lvl1pPr>
            <a:lvl2pPr lvl="1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2pPr>
            <a:lvl3pPr lvl="2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3pPr>
            <a:lvl4pPr lvl="3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4pPr>
            <a:lvl5pPr lvl="4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5pPr>
            <a:lvl6pPr lvl="5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6pPr>
            <a:lvl7pPr lvl="6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7pPr>
            <a:lvl8pPr lvl="7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8pPr>
            <a:lvl9pPr lvl="8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900"/>
              <a:buNone/>
              <a:defRPr sz="900"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BLANK SLIDE  1">
  <p:cSld name="CUSTOM_1_1_1_2_1_1_1_1_1_1_1">
    <p:bg>
      <p:bgPr>
        <a:solidFill>
          <a:srgbClr val="EFEFEF"/>
        </a:solidFill>
        <a:effectLst/>
      </p:bgPr>
    </p:bg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0"/>
          <p:cNvSpPr txBox="1">
            <a:spLocks noGrp="1"/>
          </p:cNvSpPr>
          <p:nvPr>
            <p:ph type="title"/>
          </p:nvPr>
        </p:nvSpPr>
        <p:spPr>
          <a:xfrm>
            <a:off x="432925" y="375875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">
  <p:cSld name="CUSTOM_1_1_1_2_1_1_1_1_1">
    <p:bg>
      <p:bgPr>
        <a:solidFill>
          <a:srgbClr val="EFEFEF"/>
        </a:solidFill>
        <a:effectLst/>
      </p:bgPr>
    </p:bg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1"/>
          <p:cNvSpPr txBox="1">
            <a:spLocks noGrp="1"/>
          </p:cNvSpPr>
          <p:nvPr>
            <p:ph type="title" hasCustomPrompt="1"/>
          </p:nvPr>
        </p:nvSpPr>
        <p:spPr>
          <a:xfrm>
            <a:off x="1382825" y="2400975"/>
            <a:ext cx="1222500" cy="50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None/>
              <a:defRPr sz="18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76" name="Google Shape;76;p11"/>
          <p:cNvSpPr txBox="1">
            <a:spLocks noGrp="1"/>
          </p:cNvSpPr>
          <p:nvPr>
            <p:ph type="title" idx="2" hasCustomPrompt="1"/>
          </p:nvPr>
        </p:nvSpPr>
        <p:spPr>
          <a:xfrm>
            <a:off x="1382825" y="4037250"/>
            <a:ext cx="1222500" cy="50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None/>
              <a:defRPr sz="18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77" name="Google Shape;77;p11"/>
          <p:cNvSpPr txBox="1">
            <a:spLocks noGrp="1"/>
          </p:cNvSpPr>
          <p:nvPr>
            <p:ph type="title" idx="3" hasCustomPrompt="1"/>
          </p:nvPr>
        </p:nvSpPr>
        <p:spPr>
          <a:xfrm>
            <a:off x="3119750" y="2400975"/>
            <a:ext cx="1222500" cy="50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None/>
              <a:defRPr sz="18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>
            <a:spLocks noGrp="1"/>
          </p:cNvSpPr>
          <p:nvPr>
            <p:ph type="title" idx="4"/>
          </p:nvPr>
        </p:nvSpPr>
        <p:spPr>
          <a:xfrm>
            <a:off x="1226995" y="375868"/>
            <a:ext cx="6705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79" name="Google Shape;79;p11"/>
          <p:cNvSpPr txBox="1">
            <a:spLocks noGrp="1"/>
          </p:cNvSpPr>
          <p:nvPr>
            <p:ph type="title" idx="5" hasCustomPrompt="1"/>
          </p:nvPr>
        </p:nvSpPr>
        <p:spPr>
          <a:xfrm>
            <a:off x="3119750" y="4037250"/>
            <a:ext cx="1222500" cy="503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None/>
              <a:defRPr sz="18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lvl="1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algn="r" rt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3000"/>
              <a:buFont typeface="Oswald"/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r>
              <a:t>xx%</a:t>
            </a:r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FOUR COLUMNS 1">
  <p:cSld name="CUSTOM_1_1_1_2_1_2">
    <p:bg>
      <p:bgPr>
        <a:solidFill>
          <a:srgbClr val="EFEFEF"/>
        </a:solidFill>
        <a:effectLst/>
      </p:bgPr>
    </p:bg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/>
          <p:nvPr/>
        </p:nvSpPr>
        <p:spPr>
          <a:xfrm rot="10800000" flipH="1">
            <a:off x="-6375" y="3219125"/>
            <a:ext cx="9174000" cy="19587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2"/>
          <p:cNvSpPr txBox="1">
            <a:spLocks noGrp="1"/>
          </p:cNvSpPr>
          <p:nvPr>
            <p:ph type="subTitle" idx="1"/>
          </p:nvPr>
        </p:nvSpPr>
        <p:spPr>
          <a:xfrm>
            <a:off x="872500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3" name="Google Shape;83;p12"/>
          <p:cNvSpPr txBox="1">
            <a:spLocks noGrp="1"/>
          </p:cNvSpPr>
          <p:nvPr>
            <p:ph type="title"/>
          </p:nvPr>
        </p:nvSpPr>
        <p:spPr>
          <a:xfrm>
            <a:off x="1226995" y="375868"/>
            <a:ext cx="6705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4" name="Google Shape;84;p12"/>
          <p:cNvSpPr txBox="1">
            <a:spLocks noGrp="1"/>
          </p:cNvSpPr>
          <p:nvPr>
            <p:ph type="subTitle" idx="2"/>
          </p:nvPr>
        </p:nvSpPr>
        <p:spPr>
          <a:xfrm>
            <a:off x="2966775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ubTitle" idx="3"/>
          </p:nvPr>
        </p:nvSpPr>
        <p:spPr>
          <a:xfrm>
            <a:off x="5061050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subTitle" idx="4"/>
          </p:nvPr>
        </p:nvSpPr>
        <p:spPr>
          <a:xfrm>
            <a:off x="7155325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100"/>
              <a:buNone/>
              <a:defRPr sz="11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IX COLUMNS">
  <p:cSld name="CUSTOM_1_1_1_2_1_1_1_1_1_2">
    <p:bg>
      <p:bgPr>
        <a:solidFill>
          <a:srgbClr val="2C3938"/>
        </a:solidFill>
        <a:effectLst/>
      </p:bgPr>
    </p:bg>
    <p:spTree>
      <p:nvGrpSpPr>
        <p:cNvPr id="1" name="Shape 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" name="Google Shape;88;p13"/>
          <p:cNvSpPr txBox="1">
            <a:spLocks noGrp="1"/>
          </p:cNvSpPr>
          <p:nvPr>
            <p:ph type="title"/>
          </p:nvPr>
        </p:nvSpPr>
        <p:spPr>
          <a:xfrm>
            <a:off x="1226995" y="375868"/>
            <a:ext cx="6705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89" name="Google Shape;89;p13"/>
          <p:cNvSpPr txBox="1">
            <a:spLocks noGrp="1"/>
          </p:cNvSpPr>
          <p:nvPr>
            <p:ph type="subTitle" idx="1"/>
          </p:nvPr>
        </p:nvSpPr>
        <p:spPr>
          <a:xfrm>
            <a:off x="797075" y="2383841"/>
            <a:ext cx="2069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2"/>
          </p:nvPr>
        </p:nvSpPr>
        <p:spPr>
          <a:xfrm>
            <a:off x="3537167" y="2381509"/>
            <a:ext cx="2069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subTitle" idx="3"/>
          </p:nvPr>
        </p:nvSpPr>
        <p:spPr>
          <a:xfrm>
            <a:off x="797150" y="3911200"/>
            <a:ext cx="2069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subTitle" idx="4"/>
          </p:nvPr>
        </p:nvSpPr>
        <p:spPr>
          <a:xfrm>
            <a:off x="973975" y="2115588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ubTitle" idx="5"/>
          </p:nvPr>
        </p:nvSpPr>
        <p:spPr>
          <a:xfrm>
            <a:off x="3714012" y="2114263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94" name="Google Shape;94;p13"/>
          <p:cNvSpPr txBox="1">
            <a:spLocks noGrp="1"/>
          </p:cNvSpPr>
          <p:nvPr>
            <p:ph type="subTitle" idx="6"/>
          </p:nvPr>
        </p:nvSpPr>
        <p:spPr>
          <a:xfrm>
            <a:off x="973987" y="3643975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95" name="Google Shape;95;p13"/>
          <p:cNvSpPr txBox="1">
            <a:spLocks noGrp="1"/>
          </p:cNvSpPr>
          <p:nvPr>
            <p:ph type="subTitle" idx="7"/>
          </p:nvPr>
        </p:nvSpPr>
        <p:spPr>
          <a:xfrm>
            <a:off x="3537133" y="3911200"/>
            <a:ext cx="2069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6" name="Google Shape;96;p13"/>
          <p:cNvSpPr txBox="1">
            <a:spLocks noGrp="1"/>
          </p:cNvSpPr>
          <p:nvPr>
            <p:ph type="subTitle" idx="8"/>
          </p:nvPr>
        </p:nvSpPr>
        <p:spPr>
          <a:xfrm>
            <a:off x="3714000" y="3643975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97" name="Google Shape;97;p13"/>
          <p:cNvSpPr txBox="1">
            <a:spLocks noGrp="1"/>
          </p:cNvSpPr>
          <p:nvPr>
            <p:ph type="subTitle" idx="9"/>
          </p:nvPr>
        </p:nvSpPr>
        <p:spPr>
          <a:xfrm>
            <a:off x="6277197" y="2381509"/>
            <a:ext cx="2069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98" name="Google Shape;98;p13"/>
          <p:cNvSpPr txBox="1">
            <a:spLocks noGrp="1"/>
          </p:cNvSpPr>
          <p:nvPr>
            <p:ph type="subTitle" idx="13"/>
          </p:nvPr>
        </p:nvSpPr>
        <p:spPr>
          <a:xfrm>
            <a:off x="6454037" y="2114263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99" name="Google Shape;99;p13"/>
          <p:cNvSpPr txBox="1">
            <a:spLocks noGrp="1"/>
          </p:cNvSpPr>
          <p:nvPr>
            <p:ph type="subTitle" idx="14"/>
          </p:nvPr>
        </p:nvSpPr>
        <p:spPr>
          <a:xfrm>
            <a:off x="6277178" y="3911200"/>
            <a:ext cx="2069700" cy="64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900"/>
              <a:buNone/>
              <a:defRPr sz="900">
                <a:solidFill>
                  <a:srgbClr val="F3F3F3"/>
                </a:solidFill>
              </a:defRPr>
            </a:lvl9pPr>
          </a:lstStyle>
          <a:p>
            <a:endParaRPr/>
          </a:p>
        </p:txBody>
      </p:sp>
      <p:sp>
        <p:nvSpPr>
          <p:cNvPr id="100" name="Google Shape;100;p13"/>
          <p:cNvSpPr txBox="1">
            <a:spLocks noGrp="1"/>
          </p:cNvSpPr>
          <p:nvPr>
            <p:ph type="subTitle" idx="15"/>
          </p:nvPr>
        </p:nvSpPr>
        <p:spPr>
          <a:xfrm>
            <a:off x="6454025" y="3643975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3F3F3"/>
              </a:buClr>
              <a:buSzPts val="1200"/>
              <a:buFont typeface="Oswald Regular"/>
              <a:buNone/>
              <a:defRPr sz="1200">
                <a:solidFill>
                  <a:srgbClr val="F3F3F3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">
  <p:cSld name="CUSTOM_1_1_1_2_1_1_1_1_1_1">
    <p:bg>
      <p:bgPr>
        <a:solidFill>
          <a:srgbClr val="EFEFEF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4"/>
          <p:cNvSpPr txBox="1">
            <a:spLocks noGrp="1"/>
          </p:cNvSpPr>
          <p:nvPr>
            <p:ph type="title"/>
          </p:nvPr>
        </p:nvSpPr>
        <p:spPr>
          <a:xfrm>
            <a:off x="432925" y="375875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None/>
              <a:defRPr sz="30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9pPr>
          </a:lstStyle>
          <a:p>
            <a:endParaRPr/>
          </a:p>
        </p:txBody>
      </p:sp>
      <p:sp>
        <p:nvSpPr>
          <p:cNvPr id="103" name="Google Shape;103;p14"/>
          <p:cNvSpPr txBox="1">
            <a:spLocks noGrp="1"/>
          </p:cNvSpPr>
          <p:nvPr>
            <p:ph type="subTitle" idx="1"/>
          </p:nvPr>
        </p:nvSpPr>
        <p:spPr>
          <a:xfrm>
            <a:off x="1023613" y="2064075"/>
            <a:ext cx="176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900"/>
              <a:buNone/>
              <a:defRPr sz="900">
                <a:solidFill>
                  <a:srgbClr val="2C3938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9pPr>
          </a:lstStyle>
          <a:p>
            <a:endParaRPr/>
          </a:p>
        </p:txBody>
      </p:sp>
      <p:sp>
        <p:nvSpPr>
          <p:cNvPr id="104" name="Google Shape;104;p14"/>
          <p:cNvSpPr txBox="1">
            <a:spLocks noGrp="1"/>
          </p:cNvSpPr>
          <p:nvPr>
            <p:ph type="subTitle" idx="2"/>
          </p:nvPr>
        </p:nvSpPr>
        <p:spPr>
          <a:xfrm>
            <a:off x="3706942" y="2064075"/>
            <a:ext cx="176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900"/>
              <a:buNone/>
              <a:defRPr sz="900">
                <a:solidFill>
                  <a:srgbClr val="2C3938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9pPr>
          </a:lstStyle>
          <a:p>
            <a:endParaRPr/>
          </a:p>
        </p:txBody>
      </p:sp>
      <p:sp>
        <p:nvSpPr>
          <p:cNvPr id="105" name="Google Shape;105;p14"/>
          <p:cNvSpPr txBox="1">
            <a:spLocks noGrp="1"/>
          </p:cNvSpPr>
          <p:nvPr>
            <p:ph type="subTitle" idx="3"/>
          </p:nvPr>
        </p:nvSpPr>
        <p:spPr>
          <a:xfrm>
            <a:off x="6351863" y="2064075"/>
            <a:ext cx="176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900"/>
              <a:buNone/>
              <a:defRPr sz="900">
                <a:solidFill>
                  <a:srgbClr val="2C3938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100"/>
              <a:buNone/>
              <a:defRPr sz="1100">
                <a:solidFill>
                  <a:srgbClr val="2C3938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FEFEF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"/>
              <a:buNone/>
              <a:defRPr sz="28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2800"/>
              <a:buFont typeface="Oswald Regular"/>
              <a:buNone/>
              <a:defRPr sz="2800">
                <a:solidFill>
                  <a:srgbClr val="2C3938"/>
                </a:solidFill>
                <a:latin typeface="Oswald Regular"/>
                <a:ea typeface="Oswald Regular"/>
                <a:cs typeface="Oswald Regular"/>
                <a:sym typeface="Oswald Regula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●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1pPr>
            <a:lvl2pPr marL="914400" lvl="1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○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2pPr>
            <a:lvl3pPr marL="1371600" lvl="2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■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3pPr>
            <a:lvl4pPr marL="1828800" lvl="3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●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4pPr>
            <a:lvl5pPr marL="2286000" lvl="4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○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5pPr>
            <a:lvl6pPr marL="2743200" lvl="5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■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6pPr>
            <a:lvl7pPr marL="3200400" lvl="6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●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7pPr>
            <a:lvl8pPr marL="3657600" lvl="7" indent="-292100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2C3938"/>
              </a:buClr>
              <a:buSzPts val="1000"/>
              <a:buFont typeface="Cutive Mono"/>
              <a:buChar char="○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8pPr>
            <a:lvl9pPr marL="4114800" lvl="8" indent="-292100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2C3938"/>
              </a:buClr>
              <a:buSzPts val="1000"/>
              <a:buFont typeface="Cutive Mono"/>
              <a:buChar char="■"/>
              <a:defRPr sz="100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1" r:id="rId3"/>
    <p:sldLayoutId id="2147483654" r:id="rId4"/>
    <p:sldLayoutId id="2147483656" r:id="rId5"/>
    <p:sldLayoutId id="2147483657" r:id="rId6"/>
    <p:sldLayoutId id="2147483658" r:id="rId7"/>
    <p:sldLayoutId id="2147483659" r:id="rId8"/>
    <p:sldLayoutId id="2147483660" r:id="rId9"/>
    <p:sldLayoutId id="2147483661" r:id="rId10"/>
    <p:sldLayoutId id="2147483665" r:id="rId11"/>
    <p:sldLayoutId id="2147483666" r:id="rId1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6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5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4.jp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5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0">
              <a:srgbClr val="D9D9D9"/>
            </a:gs>
            <a:gs pos="100000">
              <a:srgbClr val="FFFFFF">
                <a:alpha val="0"/>
              </a:srgbClr>
            </a:gs>
          </a:gsLst>
          <a:lin ang="2700006" scaled="0"/>
        </a:gradFill>
        <a:effectLst/>
      </p:bgPr>
    </p:bg>
    <p:spTree>
      <p:nvGrpSpPr>
        <p:cNvPr id="1" name="Shape 2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4" name="Google Shape;244;p41"/>
          <p:cNvPicPr preferRelativeResize="0"/>
          <p:nvPr/>
        </p:nvPicPr>
        <p:blipFill rotWithShape="1">
          <a:blip r:embed="rId3">
            <a:alphaModFix/>
          </a:blip>
          <a:srcRect t="37992"/>
          <a:stretch/>
        </p:blipFill>
        <p:spPr>
          <a:xfrm>
            <a:off x="0" y="1954249"/>
            <a:ext cx="9144000" cy="3189251"/>
          </a:xfrm>
          <a:prstGeom prst="rect">
            <a:avLst/>
          </a:prstGeom>
          <a:noFill/>
          <a:ln>
            <a:noFill/>
          </a:ln>
        </p:spPr>
      </p:pic>
      <p:sp>
        <p:nvSpPr>
          <p:cNvPr id="245" name="Google Shape;245;p41"/>
          <p:cNvSpPr/>
          <p:nvPr/>
        </p:nvSpPr>
        <p:spPr>
          <a:xfrm>
            <a:off x="-6375" y="4597675"/>
            <a:ext cx="9144000" cy="5457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6" name="Google Shape;246;p41"/>
          <p:cNvSpPr txBox="1">
            <a:spLocks noGrp="1"/>
          </p:cNvSpPr>
          <p:nvPr>
            <p:ph type="ctrTitle"/>
          </p:nvPr>
        </p:nvSpPr>
        <p:spPr>
          <a:xfrm flipH="1">
            <a:off x="713850" y="3292446"/>
            <a:ext cx="7716300" cy="595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SOCIAL MEDIA APP</a:t>
            </a:r>
            <a:endParaRPr sz="3000" dirty="0"/>
          </a:p>
        </p:txBody>
      </p:sp>
      <p:sp>
        <p:nvSpPr>
          <p:cNvPr id="247" name="Google Shape;247;p41"/>
          <p:cNvSpPr txBox="1">
            <a:spLocks noGrp="1"/>
          </p:cNvSpPr>
          <p:nvPr>
            <p:ph type="subTitle" idx="1"/>
          </p:nvPr>
        </p:nvSpPr>
        <p:spPr>
          <a:xfrm flipH="1">
            <a:off x="3017850" y="2974454"/>
            <a:ext cx="3108300" cy="3180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rPr>
              <a:t>PROJECT</a:t>
            </a:r>
          </a:p>
        </p:txBody>
      </p:sp>
      <p:sp>
        <p:nvSpPr>
          <p:cNvPr id="248" name="Google Shape;248;p41"/>
          <p:cNvSpPr txBox="1">
            <a:spLocks noGrp="1"/>
          </p:cNvSpPr>
          <p:nvPr>
            <p:ph type="subTitle" idx="1"/>
          </p:nvPr>
        </p:nvSpPr>
        <p:spPr>
          <a:xfrm flipH="1">
            <a:off x="3017850" y="3887955"/>
            <a:ext cx="3108300" cy="2451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</a:t>
            </a:r>
            <a:r>
              <a:rPr lang="en" dirty="0"/>
              <a:t>et’s begins!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9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66" name="Google Shape;966;p57"/>
          <p:cNvCxnSpPr/>
          <p:nvPr/>
        </p:nvCxnSpPr>
        <p:spPr>
          <a:xfrm>
            <a:off x="2387545" y="3649675"/>
            <a:ext cx="1123877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67" name="Google Shape;967;p57"/>
          <p:cNvSpPr/>
          <p:nvPr/>
        </p:nvSpPr>
        <p:spPr>
          <a:xfrm>
            <a:off x="4976675" y="3010300"/>
            <a:ext cx="2516700" cy="1024500"/>
          </a:xfrm>
          <a:prstGeom prst="rect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968" name="Google Shape;968;p57"/>
          <p:cNvPicPr preferRelativeResize="0"/>
          <p:nvPr/>
        </p:nvPicPr>
        <p:blipFill>
          <a:blip r:embed="rId3"/>
          <a:srcRect t="5758" b="5758"/>
          <a:stretch/>
        </p:blipFill>
        <p:spPr>
          <a:xfrm>
            <a:off x="7076975" y="2409825"/>
            <a:ext cx="1133568" cy="2006053"/>
          </a:xfrm>
          <a:prstGeom prst="rect">
            <a:avLst/>
          </a:prstGeom>
          <a:noFill/>
          <a:ln>
            <a:noFill/>
          </a:ln>
        </p:spPr>
      </p:pic>
      <p:sp>
        <p:nvSpPr>
          <p:cNvPr id="969" name="Google Shape;969;p57"/>
          <p:cNvSpPr/>
          <p:nvPr/>
        </p:nvSpPr>
        <p:spPr>
          <a:xfrm>
            <a:off x="7046550" y="2231425"/>
            <a:ext cx="1194418" cy="2381737"/>
          </a:xfrm>
          <a:custGeom>
            <a:avLst/>
            <a:gdLst/>
            <a:ahLst/>
            <a:cxnLst/>
            <a:rect l="l" t="t" r="r" b="b"/>
            <a:pathLst>
              <a:path w="103480" h="206345" extrusionOk="0">
                <a:moveTo>
                  <a:pt x="61741" y="8558"/>
                </a:moveTo>
                <a:cubicBezTo>
                  <a:pt x="62649" y="8558"/>
                  <a:pt x="62637" y="9975"/>
                  <a:pt x="61704" y="9975"/>
                </a:cubicBezTo>
                <a:cubicBezTo>
                  <a:pt x="61677" y="9975"/>
                  <a:pt x="61650" y="9973"/>
                  <a:pt x="61623" y="9971"/>
                </a:cubicBezTo>
                <a:lnTo>
                  <a:pt x="40979" y="9971"/>
                </a:lnTo>
                <a:cubicBezTo>
                  <a:pt x="40952" y="9973"/>
                  <a:pt x="40925" y="9975"/>
                  <a:pt x="40898" y="9975"/>
                </a:cubicBezTo>
                <a:cubicBezTo>
                  <a:pt x="39965" y="9975"/>
                  <a:pt x="39952" y="8558"/>
                  <a:pt x="40861" y="8558"/>
                </a:cubicBezTo>
                <a:cubicBezTo>
                  <a:pt x="40899" y="8558"/>
                  <a:pt x="40938" y="8561"/>
                  <a:pt x="40979" y="8566"/>
                </a:cubicBezTo>
                <a:lnTo>
                  <a:pt x="61623" y="8566"/>
                </a:lnTo>
                <a:cubicBezTo>
                  <a:pt x="61664" y="8561"/>
                  <a:pt x="61703" y="8558"/>
                  <a:pt x="61741" y="8558"/>
                </a:cubicBezTo>
                <a:close/>
                <a:moveTo>
                  <a:pt x="100713" y="16164"/>
                </a:moveTo>
                <a:lnTo>
                  <a:pt x="100713" y="189567"/>
                </a:lnTo>
                <a:lnTo>
                  <a:pt x="2987" y="189567"/>
                </a:lnTo>
                <a:lnTo>
                  <a:pt x="2987" y="16164"/>
                </a:lnTo>
                <a:close/>
                <a:moveTo>
                  <a:pt x="22357" y="196638"/>
                </a:moveTo>
                <a:lnTo>
                  <a:pt x="22313" y="197165"/>
                </a:lnTo>
                <a:lnTo>
                  <a:pt x="18448" y="197165"/>
                </a:lnTo>
                <a:lnTo>
                  <a:pt x="18448" y="196638"/>
                </a:lnTo>
                <a:close/>
                <a:moveTo>
                  <a:pt x="53277" y="196726"/>
                </a:moveTo>
                <a:cubicBezTo>
                  <a:pt x="53365" y="196726"/>
                  <a:pt x="53453" y="196814"/>
                  <a:pt x="53453" y="196945"/>
                </a:cubicBezTo>
                <a:lnTo>
                  <a:pt x="53453" y="199976"/>
                </a:lnTo>
                <a:cubicBezTo>
                  <a:pt x="53453" y="200064"/>
                  <a:pt x="53365" y="200152"/>
                  <a:pt x="53234" y="200152"/>
                </a:cubicBezTo>
                <a:lnTo>
                  <a:pt x="50203" y="200152"/>
                </a:lnTo>
                <a:cubicBezTo>
                  <a:pt x="50071" y="200152"/>
                  <a:pt x="49983" y="200064"/>
                  <a:pt x="49983" y="199976"/>
                </a:cubicBezTo>
                <a:lnTo>
                  <a:pt x="49983" y="196945"/>
                </a:lnTo>
                <a:cubicBezTo>
                  <a:pt x="49983" y="196814"/>
                  <a:pt x="50071" y="196726"/>
                  <a:pt x="50203" y="196726"/>
                </a:cubicBezTo>
                <a:close/>
                <a:moveTo>
                  <a:pt x="80706" y="196517"/>
                </a:moveTo>
                <a:cubicBezTo>
                  <a:pt x="80761" y="196517"/>
                  <a:pt x="80816" y="196528"/>
                  <a:pt x="80860" y="196550"/>
                </a:cubicBezTo>
                <a:cubicBezTo>
                  <a:pt x="80948" y="196638"/>
                  <a:pt x="80948" y="196770"/>
                  <a:pt x="80860" y="196858"/>
                </a:cubicBezTo>
                <a:lnTo>
                  <a:pt x="79455" y="198263"/>
                </a:lnTo>
                <a:cubicBezTo>
                  <a:pt x="79367" y="198351"/>
                  <a:pt x="79323" y="198439"/>
                  <a:pt x="79323" y="198527"/>
                </a:cubicBezTo>
                <a:cubicBezTo>
                  <a:pt x="79323" y="198614"/>
                  <a:pt x="79367" y="198702"/>
                  <a:pt x="79455" y="198790"/>
                </a:cubicBezTo>
                <a:lnTo>
                  <a:pt x="80860" y="200196"/>
                </a:lnTo>
                <a:cubicBezTo>
                  <a:pt x="80948" y="200284"/>
                  <a:pt x="80948" y="200415"/>
                  <a:pt x="80860" y="200503"/>
                </a:cubicBezTo>
                <a:cubicBezTo>
                  <a:pt x="80816" y="200547"/>
                  <a:pt x="80761" y="200569"/>
                  <a:pt x="80706" y="200569"/>
                </a:cubicBezTo>
                <a:cubicBezTo>
                  <a:pt x="80652" y="200569"/>
                  <a:pt x="80597" y="200547"/>
                  <a:pt x="80553" y="200503"/>
                </a:cubicBezTo>
                <a:lnTo>
                  <a:pt x="79147" y="199098"/>
                </a:lnTo>
                <a:cubicBezTo>
                  <a:pt x="79015" y="198922"/>
                  <a:pt x="78928" y="198746"/>
                  <a:pt x="78928" y="198527"/>
                </a:cubicBezTo>
                <a:cubicBezTo>
                  <a:pt x="78928" y="198307"/>
                  <a:pt x="79015" y="198131"/>
                  <a:pt x="79147" y="198000"/>
                </a:cubicBezTo>
                <a:lnTo>
                  <a:pt x="80553" y="196550"/>
                </a:lnTo>
                <a:cubicBezTo>
                  <a:pt x="80597" y="196528"/>
                  <a:pt x="80652" y="196517"/>
                  <a:pt x="80706" y="196517"/>
                </a:cubicBezTo>
                <a:close/>
                <a:moveTo>
                  <a:pt x="15461" y="1"/>
                </a:moveTo>
                <a:cubicBezTo>
                  <a:pt x="6940" y="1"/>
                  <a:pt x="1" y="6941"/>
                  <a:pt x="1" y="15461"/>
                </a:cubicBezTo>
                <a:lnTo>
                  <a:pt x="1" y="190884"/>
                </a:lnTo>
                <a:cubicBezTo>
                  <a:pt x="1" y="199405"/>
                  <a:pt x="6940" y="206345"/>
                  <a:pt x="15461" y="206345"/>
                </a:cubicBezTo>
                <a:lnTo>
                  <a:pt x="88019" y="206345"/>
                </a:lnTo>
                <a:cubicBezTo>
                  <a:pt x="96540" y="206345"/>
                  <a:pt x="103480" y="199405"/>
                  <a:pt x="103480" y="190884"/>
                </a:cubicBezTo>
                <a:lnTo>
                  <a:pt x="103480" y="15461"/>
                </a:lnTo>
                <a:cubicBezTo>
                  <a:pt x="103480" y="6941"/>
                  <a:pt x="96540" y="1"/>
                  <a:pt x="88019" y="1"/>
                </a:cubicBezTo>
                <a:close/>
              </a:path>
            </a:pathLst>
          </a:custGeom>
          <a:noFill/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0" name="Google Shape;970;p57"/>
          <p:cNvSpPr/>
          <p:nvPr/>
        </p:nvSpPr>
        <p:spPr>
          <a:xfrm>
            <a:off x="3951549" y="1263382"/>
            <a:ext cx="2916000" cy="1024500"/>
          </a:xfrm>
          <a:prstGeom prst="rect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71" name="Google Shape;971;p57"/>
          <p:cNvSpPr txBox="1">
            <a:spLocks noGrp="1"/>
          </p:cNvSpPr>
          <p:nvPr>
            <p:ph type="title"/>
          </p:nvPr>
        </p:nvSpPr>
        <p:spPr>
          <a:xfrm>
            <a:off x="432925" y="375875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KẾT QUẢ CUỐI CÙNG</a:t>
            </a:r>
            <a:endParaRPr dirty="0"/>
          </a:p>
        </p:txBody>
      </p:sp>
      <p:cxnSp>
        <p:nvCxnSpPr>
          <p:cNvPr id="972" name="Google Shape;972;p57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73" name="Google Shape;973;p57"/>
          <p:cNvSpPr txBox="1"/>
          <p:nvPr/>
        </p:nvSpPr>
        <p:spPr>
          <a:xfrm flipH="1">
            <a:off x="4976675" y="1387700"/>
            <a:ext cx="1711872" cy="68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-US" sz="2000" dirty="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rPr>
              <a:t>Web admin</a:t>
            </a:r>
            <a:endParaRPr sz="2000" dirty="0">
              <a:solidFill>
                <a:srgbClr val="2C3938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sp>
        <p:nvSpPr>
          <p:cNvPr id="974" name="Google Shape;974;p57"/>
          <p:cNvSpPr txBox="1"/>
          <p:nvPr/>
        </p:nvSpPr>
        <p:spPr>
          <a:xfrm flipH="1">
            <a:off x="5135228" y="3166698"/>
            <a:ext cx="1426500" cy="61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68575" tIns="34275" rIns="68575" bIns="34275" anchor="ctr" anchorCtr="0">
            <a:noAutofit/>
          </a:bodyPr>
          <a:lstStyle/>
          <a:p>
            <a:pPr marL="0" lvl="0" indent="0" algn="r" rtl="0">
              <a:lnSpc>
                <a:spcPct val="90000"/>
              </a:lnSpc>
              <a:spcBef>
                <a:spcPts val="800"/>
              </a:spcBef>
              <a:spcAft>
                <a:spcPts val="0"/>
              </a:spcAft>
              <a:buNone/>
            </a:pPr>
            <a:r>
              <a:rPr lang="en" sz="2000" dirty="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rPr>
              <a:t>Android App</a:t>
            </a:r>
            <a:endParaRPr sz="2000" dirty="0">
              <a:solidFill>
                <a:srgbClr val="2C3938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grpSp>
        <p:nvGrpSpPr>
          <p:cNvPr id="975" name="Google Shape;975;p57"/>
          <p:cNvGrpSpPr/>
          <p:nvPr/>
        </p:nvGrpSpPr>
        <p:grpSpPr>
          <a:xfrm>
            <a:off x="7065006" y="3295648"/>
            <a:ext cx="1151594" cy="988595"/>
            <a:chOff x="1779468" y="2593349"/>
            <a:chExt cx="1541006" cy="1322889"/>
          </a:xfrm>
        </p:grpSpPr>
        <p:sp>
          <p:nvSpPr>
            <p:cNvPr id="976" name="Google Shape;976;p57"/>
            <p:cNvSpPr/>
            <p:nvPr/>
          </p:nvSpPr>
          <p:spPr>
            <a:xfrm>
              <a:off x="2433155" y="2593349"/>
              <a:ext cx="237081" cy="236518"/>
            </a:xfrm>
            <a:custGeom>
              <a:avLst/>
              <a:gdLst/>
              <a:ahLst/>
              <a:cxnLst/>
              <a:rect l="l" t="t" r="r" b="b"/>
              <a:pathLst>
                <a:path w="14878" h="14845" extrusionOk="0">
                  <a:moveTo>
                    <a:pt x="4303" y="2636"/>
                  </a:moveTo>
                  <a:lnTo>
                    <a:pt x="12576" y="7440"/>
                  </a:lnTo>
                  <a:lnTo>
                    <a:pt x="4303" y="12210"/>
                  </a:lnTo>
                  <a:lnTo>
                    <a:pt x="4303" y="2636"/>
                  </a:lnTo>
                  <a:close/>
                  <a:moveTo>
                    <a:pt x="7439" y="1"/>
                  </a:moveTo>
                  <a:cubicBezTo>
                    <a:pt x="3336" y="1"/>
                    <a:pt x="0" y="3303"/>
                    <a:pt x="0" y="7406"/>
                  </a:cubicBezTo>
                  <a:cubicBezTo>
                    <a:pt x="0" y="11542"/>
                    <a:pt x="3336" y="14845"/>
                    <a:pt x="7439" y="14845"/>
                  </a:cubicBezTo>
                  <a:cubicBezTo>
                    <a:pt x="11542" y="14845"/>
                    <a:pt x="14877" y="11542"/>
                    <a:pt x="14877" y="7406"/>
                  </a:cubicBezTo>
                  <a:cubicBezTo>
                    <a:pt x="14877" y="3303"/>
                    <a:pt x="11542" y="1"/>
                    <a:pt x="7439" y="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77" name="Google Shape;977;p57"/>
            <p:cNvSpPr/>
            <p:nvPr/>
          </p:nvSpPr>
          <p:spPr>
            <a:xfrm>
              <a:off x="1779475" y="3884421"/>
              <a:ext cx="1540999" cy="17176"/>
            </a:xfrm>
            <a:custGeom>
              <a:avLst/>
              <a:gdLst/>
              <a:ahLst/>
              <a:cxnLst/>
              <a:rect l="l" t="t" r="r" b="b"/>
              <a:pathLst>
                <a:path w="148173" h="835" extrusionOk="0">
                  <a:moveTo>
                    <a:pt x="434" y="0"/>
                  </a:moveTo>
                  <a:cubicBezTo>
                    <a:pt x="201" y="0"/>
                    <a:pt x="0" y="167"/>
                    <a:pt x="0" y="401"/>
                  </a:cubicBezTo>
                  <a:cubicBezTo>
                    <a:pt x="0" y="634"/>
                    <a:pt x="201" y="834"/>
                    <a:pt x="434" y="834"/>
                  </a:cubicBezTo>
                  <a:lnTo>
                    <a:pt x="147739" y="834"/>
                  </a:lnTo>
                  <a:cubicBezTo>
                    <a:pt x="147973" y="834"/>
                    <a:pt x="148173" y="634"/>
                    <a:pt x="148173" y="401"/>
                  </a:cubicBezTo>
                  <a:cubicBezTo>
                    <a:pt x="148173" y="167"/>
                    <a:pt x="147973" y="0"/>
                    <a:pt x="147739" y="0"/>
                  </a:cubicBezTo>
                  <a:close/>
                </a:path>
              </a:pathLst>
            </a:custGeom>
            <a:solidFill>
              <a:srgbClr val="FFFFFF">
                <a:alpha val="64709"/>
              </a:srgbClr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978" name="Google Shape;978;p57"/>
            <p:cNvGrpSpPr/>
            <p:nvPr/>
          </p:nvGrpSpPr>
          <p:grpSpPr>
            <a:xfrm>
              <a:off x="1779468" y="3868847"/>
              <a:ext cx="1430354" cy="47391"/>
              <a:chOff x="6245576" y="4351623"/>
              <a:chExt cx="1019206" cy="33769"/>
            </a:xfrm>
          </p:grpSpPr>
          <p:sp>
            <p:nvSpPr>
              <p:cNvPr id="979" name="Google Shape;979;p57"/>
              <p:cNvSpPr/>
              <p:nvPr/>
            </p:nvSpPr>
            <p:spPr>
              <a:xfrm>
                <a:off x="6245576" y="4362724"/>
                <a:ext cx="994145" cy="11575"/>
              </a:xfrm>
              <a:custGeom>
                <a:avLst/>
                <a:gdLst/>
                <a:ahLst/>
                <a:cxnLst/>
                <a:rect l="l" t="t" r="r" b="b"/>
                <a:pathLst>
                  <a:path w="70985" h="835" extrusionOk="0">
                    <a:moveTo>
                      <a:pt x="434" y="0"/>
                    </a:moveTo>
                    <a:cubicBezTo>
                      <a:pt x="201" y="0"/>
                      <a:pt x="0" y="167"/>
                      <a:pt x="0" y="401"/>
                    </a:cubicBezTo>
                    <a:cubicBezTo>
                      <a:pt x="0" y="634"/>
                      <a:pt x="201" y="834"/>
                      <a:pt x="434" y="834"/>
                    </a:cubicBezTo>
                    <a:lnTo>
                      <a:pt x="70984" y="834"/>
                    </a:lnTo>
                    <a:lnTo>
                      <a:pt x="70984" y="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0" name="Google Shape;980;p57"/>
              <p:cNvSpPr/>
              <p:nvPr/>
            </p:nvSpPr>
            <p:spPr>
              <a:xfrm>
                <a:off x="7230666" y="4351623"/>
                <a:ext cx="34116" cy="33769"/>
              </a:xfrm>
              <a:custGeom>
                <a:avLst/>
                <a:gdLst/>
                <a:ahLst/>
                <a:cxnLst/>
                <a:rect l="l" t="t" r="r" b="b"/>
                <a:pathLst>
                  <a:path w="2436" h="2436" extrusionOk="0">
                    <a:moveTo>
                      <a:pt x="1235" y="1"/>
                    </a:moveTo>
                    <a:cubicBezTo>
                      <a:pt x="568" y="1"/>
                      <a:pt x="1" y="535"/>
                      <a:pt x="1" y="1202"/>
                    </a:cubicBezTo>
                    <a:cubicBezTo>
                      <a:pt x="1" y="1902"/>
                      <a:pt x="568" y="2436"/>
                      <a:pt x="1235" y="2436"/>
                    </a:cubicBezTo>
                    <a:cubicBezTo>
                      <a:pt x="1902" y="2436"/>
                      <a:pt x="2436" y="1902"/>
                      <a:pt x="2436" y="1202"/>
                    </a:cubicBezTo>
                    <a:cubicBezTo>
                      <a:pt x="2436" y="535"/>
                      <a:pt x="1902" y="1"/>
                      <a:pt x="1235" y="1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981" name="Google Shape;981;p57"/>
            <p:cNvGrpSpPr/>
            <p:nvPr/>
          </p:nvGrpSpPr>
          <p:grpSpPr>
            <a:xfrm>
              <a:off x="1824689" y="3790573"/>
              <a:ext cx="191764" cy="55312"/>
              <a:chOff x="6277799" y="4295848"/>
              <a:chExt cx="136643" cy="39413"/>
            </a:xfrm>
          </p:grpSpPr>
          <p:sp>
            <p:nvSpPr>
              <p:cNvPr id="982" name="Google Shape;982;p57"/>
              <p:cNvSpPr/>
              <p:nvPr/>
            </p:nvSpPr>
            <p:spPr>
              <a:xfrm>
                <a:off x="6369411" y="4298229"/>
                <a:ext cx="31284" cy="34659"/>
              </a:xfrm>
              <a:custGeom>
                <a:avLst/>
                <a:gdLst/>
                <a:ahLst/>
                <a:cxnLst/>
                <a:rect l="l" t="t" r="r" b="b"/>
                <a:pathLst>
                  <a:path w="3337" h="3697" extrusionOk="0">
                    <a:moveTo>
                      <a:pt x="361" y="0"/>
                    </a:moveTo>
                    <a:cubicBezTo>
                      <a:pt x="175" y="0"/>
                      <a:pt x="0" y="151"/>
                      <a:pt x="0" y="380"/>
                    </a:cubicBezTo>
                    <a:lnTo>
                      <a:pt x="0" y="3349"/>
                    </a:lnTo>
                    <a:cubicBezTo>
                      <a:pt x="0" y="3551"/>
                      <a:pt x="173" y="3696"/>
                      <a:pt x="358" y="3696"/>
                    </a:cubicBezTo>
                    <a:cubicBezTo>
                      <a:pt x="417" y="3696"/>
                      <a:pt x="478" y="3681"/>
                      <a:pt x="534" y="3649"/>
                    </a:cubicBezTo>
                    <a:lnTo>
                      <a:pt x="3103" y="2148"/>
                    </a:lnTo>
                    <a:cubicBezTo>
                      <a:pt x="3336" y="2015"/>
                      <a:pt x="3336" y="1681"/>
                      <a:pt x="3103" y="1548"/>
                    </a:cubicBezTo>
                    <a:lnTo>
                      <a:pt x="534" y="47"/>
                    </a:lnTo>
                    <a:cubicBezTo>
                      <a:pt x="479" y="15"/>
                      <a:pt x="419" y="0"/>
                      <a:pt x="361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3" name="Google Shape;983;p57"/>
              <p:cNvSpPr/>
              <p:nvPr/>
            </p:nvSpPr>
            <p:spPr>
              <a:xfrm>
                <a:off x="6407551" y="4295848"/>
                <a:ext cx="6891" cy="39413"/>
              </a:xfrm>
              <a:custGeom>
                <a:avLst/>
                <a:gdLst/>
                <a:ahLst/>
                <a:cxnLst/>
                <a:rect l="l" t="t" r="r" b="b"/>
                <a:pathLst>
                  <a:path w="735" h="4204" extrusionOk="0">
                    <a:moveTo>
                      <a:pt x="368" y="0"/>
                    </a:moveTo>
                    <a:cubicBezTo>
                      <a:pt x="168" y="0"/>
                      <a:pt x="1" y="167"/>
                      <a:pt x="1" y="367"/>
                    </a:cubicBezTo>
                    <a:lnTo>
                      <a:pt x="1" y="3836"/>
                    </a:lnTo>
                    <a:cubicBezTo>
                      <a:pt x="1" y="4037"/>
                      <a:pt x="168" y="4203"/>
                      <a:pt x="368" y="4203"/>
                    </a:cubicBezTo>
                    <a:cubicBezTo>
                      <a:pt x="568" y="4203"/>
                      <a:pt x="735" y="4037"/>
                      <a:pt x="735" y="3836"/>
                    </a:cubicBezTo>
                    <a:lnTo>
                      <a:pt x="735" y="367"/>
                    </a:lnTo>
                    <a:cubicBezTo>
                      <a:pt x="735" y="167"/>
                      <a:pt x="568" y="0"/>
                      <a:pt x="3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4" name="Google Shape;984;p57"/>
              <p:cNvSpPr/>
              <p:nvPr/>
            </p:nvSpPr>
            <p:spPr>
              <a:xfrm>
                <a:off x="6294998" y="4295848"/>
                <a:ext cx="6572" cy="39413"/>
              </a:xfrm>
              <a:custGeom>
                <a:avLst/>
                <a:gdLst/>
                <a:ahLst/>
                <a:cxnLst/>
                <a:rect l="l" t="t" r="r" b="b"/>
                <a:pathLst>
                  <a:path w="701" h="4204" extrusionOk="0">
                    <a:moveTo>
                      <a:pt x="367" y="0"/>
                    </a:moveTo>
                    <a:cubicBezTo>
                      <a:pt x="167" y="0"/>
                      <a:pt x="0" y="167"/>
                      <a:pt x="0" y="367"/>
                    </a:cubicBezTo>
                    <a:lnTo>
                      <a:pt x="0" y="3836"/>
                    </a:lnTo>
                    <a:cubicBezTo>
                      <a:pt x="0" y="4037"/>
                      <a:pt x="167" y="4203"/>
                      <a:pt x="367" y="4203"/>
                    </a:cubicBezTo>
                    <a:cubicBezTo>
                      <a:pt x="534" y="4203"/>
                      <a:pt x="701" y="4037"/>
                      <a:pt x="701" y="3836"/>
                    </a:cubicBezTo>
                    <a:lnTo>
                      <a:pt x="701" y="367"/>
                    </a:lnTo>
                    <a:cubicBezTo>
                      <a:pt x="701" y="167"/>
                      <a:pt x="567" y="0"/>
                      <a:pt x="367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985" name="Google Shape;985;p57"/>
              <p:cNvSpPr/>
              <p:nvPr/>
            </p:nvSpPr>
            <p:spPr>
              <a:xfrm>
                <a:off x="6277799" y="4295848"/>
                <a:ext cx="6581" cy="39413"/>
              </a:xfrm>
              <a:custGeom>
                <a:avLst/>
                <a:gdLst/>
                <a:ahLst/>
                <a:cxnLst/>
                <a:rect l="l" t="t" r="r" b="b"/>
                <a:pathLst>
                  <a:path w="702" h="4204" extrusionOk="0">
                    <a:moveTo>
                      <a:pt x="368" y="0"/>
                    </a:moveTo>
                    <a:cubicBezTo>
                      <a:pt x="168" y="0"/>
                      <a:pt x="1" y="167"/>
                      <a:pt x="1" y="367"/>
                    </a:cubicBezTo>
                    <a:lnTo>
                      <a:pt x="1" y="3836"/>
                    </a:lnTo>
                    <a:cubicBezTo>
                      <a:pt x="1" y="4037"/>
                      <a:pt x="168" y="4203"/>
                      <a:pt x="368" y="4203"/>
                    </a:cubicBezTo>
                    <a:cubicBezTo>
                      <a:pt x="568" y="4203"/>
                      <a:pt x="701" y="4037"/>
                      <a:pt x="701" y="3836"/>
                    </a:cubicBezTo>
                    <a:lnTo>
                      <a:pt x="701" y="367"/>
                    </a:lnTo>
                    <a:cubicBezTo>
                      <a:pt x="701" y="167"/>
                      <a:pt x="568" y="0"/>
                      <a:pt x="368" y="0"/>
                    </a:cubicBez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986" name="Google Shape;986;p57"/>
          <p:cNvSpPr txBox="1"/>
          <p:nvPr/>
        </p:nvSpPr>
        <p:spPr>
          <a:xfrm flipH="1">
            <a:off x="1275772" y="4010278"/>
            <a:ext cx="3339300" cy="40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000" dirty="0">
                <a:solidFill>
                  <a:srgbClr val="2C3938"/>
                </a:solidFill>
                <a:latin typeface="Cutive Mono"/>
                <a:ea typeface="Cutive Mono"/>
                <a:cs typeface="Cutive Mono"/>
                <a:sym typeface="Cutive Mono"/>
              </a:rPr>
              <a:t>Hoàn thành được những yêu cầu cơ bản như ban đầu</a:t>
            </a:r>
            <a:endParaRPr sz="1000" dirty="0">
              <a:solidFill>
                <a:srgbClr val="2C3938"/>
              </a:solidFill>
              <a:latin typeface="Cutive Mono"/>
              <a:ea typeface="Cutive Mono"/>
              <a:cs typeface="Cutive Mono"/>
              <a:sym typeface="Cutive Mono"/>
            </a:endParaRPr>
          </a:p>
        </p:txBody>
      </p:sp>
      <p:grpSp>
        <p:nvGrpSpPr>
          <p:cNvPr id="961" name="Google Shape;961;p57"/>
          <p:cNvGrpSpPr/>
          <p:nvPr/>
        </p:nvGrpSpPr>
        <p:grpSpPr>
          <a:xfrm>
            <a:off x="1277121" y="1147058"/>
            <a:ext cx="3339358" cy="2543396"/>
            <a:chOff x="3420275" y="729475"/>
            <a:chExt cx="4831500" cy="3679875"/>
          </a:xfrm>
        </p:grpSpPr>
        <p:sp>
          <p:nvSpPr>
            <p:cNvPr id="962" name="Google Shape;962;p57"/>
            <p:cNvSpPr/>
            <p:nvPr/>
          </p:nvSpPr>
          <p:spPr>
            <a:xfrm>
              <a:off x="3586250" y="883825"/>
              <a:ext cx="4503600" cy="27462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63" name="Google Shape;963;p57"/>
            <p:cNvSpPr/>
            <p:nvPr/>
          </p:nvSpPr>
          <p:spPr>
            <a:xfrm>
              <a:off x="5009044" y="3786200"/>
              <a:ext cx="1649975" cy="623150"/>
            </a:xfrm>
            <a:custGeom>
              <a:avLst/>
              <a:gdLst/>
              <a:ahLst/>
              <a:cxnLst/>
              <a:rect l="l" t="t" r="r" b="b"/>
              <a:pathLst>
                <a:path w="65999" h="24926" extrusionOk="0">
                  <a:moveTo>
                    <a:pt x="13372" y="0"/>
                  </a:moveTo>
                  <a:cubicBezTo>
                    <a:pt x="13051" y="1881"/>
                    <a:pt x="12653" y="8225"/>
                    <a:pt x="11445" y="11283"/>
                  </a:cubicBezTo>
                  <a:cubicBezTo>
                    <a:pt x="10237" y="14341"/>
                    <a:pt x="7883" y="16511"/>
                    <a:pt x="6125" y="18346"/>
                  </a:cubicBezTo>
                  <a:cubicBezTo>
                    <a:pt x="4367" y="20181"/>
                    <a:pt x="1875" y="21297"/>
                    <a:pt x="896" y="22291"/>
                  </a:cubicBezTo>
                  <a:cubicBezTo>
                    <a:pt x="-82" y="23285"/>
                    <a:pt x="-174" y="23896"/>
                    <a:pt x="254" y="24309"/>
                  </a:cubicBezTo>
                  <a:cubicBezTo>
                    <a:pt x="682" y="24722"/>
                    <a:pt x="805" y="24692"/>
                    <a:pt x="3465" y="24768"/>
                  </a:cubicBezTo>
                  <a:cubicBezTo>
                    <a:pt x="6125" y="24845"/>
                    <a:pt x="10925" y="24768"/>
                    <a:pt x="16215" y="24768"/>
                  </a:cubicBezTo>
                  <a:cubicBezTo>
                    <a:pt x="21505" y="24768"/>
                    <a:pt x="28630" y="24768"/>
                    <a:pt x="35204" y="24768"/>
                  </a:cubicBezTo>
                  <a:cubicBezTo>
                    <a:pt x="41778" y="24768"/>
                    <a:pt x="50783" y="24768"/>
                    <a:pt x="55660" y="24768"/>
                  </a:cubicBezTo>
                  <a:cubicBezTo>
                    <a:pt x="60537" y="24768"/>
                    <a:pt x="62754" y="25104"/>
                    <a:pt x="64466" y="24768"/>
                  </a:cubicBezTo>
                  <a:cubicBezTo>
                    <a:pt x="66178" y="24432"/>
                    <a:pt x="66056" y="23346"/>
                    <a:pt x="65934" y="22750"/>
                  </a:cubicBezTo>
                  <a:cubicBezTo>
                    <a:pt x="65812" y="22154"/>
                    <a:pt x="65353" y="22765"/>
                    <a:pt x="63732" y="21190"/>
                  </a:cubicBezTo>
                  <a:cubicBezTo>
                    <a:pt x="62111" y="19615"/>
                    <a:pt x="57999" y="16512"/>
                    <a:pt x="56210" y="13301"/>
                  </a:cubicBezTo>
                  <a:cubicBezTo>
                    <a:pt x="54421" y="10091"/>
                    <a:pt x="53505" y="4083"/>
                    <a:pt x="53000" y="1927"/>
                  </a:cubicBezTo>
                  <a:cubicBezTo>
                    <a:pt x="52496" y="-229"/>
                    <a:pt x="53153" y="627"/>
                    <a:pt x="53183" y="367"/>
                  </a:cubicBezTo>
                </a:path>
              </a:pathLst>
            </a:cu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med" len="med"/>
              <a:tailEnd type="none" w="med" len="med"/>
            </a:ln>
          </p:spPr>
        </p:sp>
        <p:sp>
          <p:nvSpPr>
            <p:cNvPr id="964" name="Google Shape;964;p57"/>
            <p:cNvSpPr/>
            <p:nvPr/>
          </p:nvSpPr>
          <p:spPr>
            <a:xfrm>
              <a:off x="3420275" y="729475"/>
              <a:ext cx="4831500" cy="3056700"/>
            </a:xfrm>
            <a:prstGeom prst="roundRect">
              <a:avLst>
                <a:gd name="adj" fmla="val 3857"/>
              </a:avLst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pic>
        <p:nvPicPr>
          <p:cNvPr id="965" name="Google Shape;965;p57"/>
          <p:cNvPicPr preferRelativeResize="0"/>
          <p:nvPr/>
        </p:nvPicPr>
        <p:blipFill>
          <a:blip r:embed="rId4"/>
          <a:srcRect l="4303" r="4303"/>
          <a:stretch/>
        </p:blipFill>
        <p:spPr>
          <a:xfrm>
            <a:off x="1394725" y="1248550"/>
            <a:ext cx="3104150" cy="19067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946" name="Google Shape;946;p56"/>
          <p:cNvCxnSpPr/>
          <p:nvPr/>
        </p:nvCxnSpPr>
        <p:spPr>
          <a:xfrm>
            <a:off x="3974" y="3623194"/>
            <a:ext cx="3178500" cy="150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7" name="Google Shape;947;p56"/>
          <p:cNvCxnSpPr/>
          <p:nvPr/>
        </p:nvCxnSpPr>
        <p:spPr>
          <a:xfrm>
            <a:off x="4542300" y="271750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48" name="Google Shape;948;p56"/>
          <p:cNvCxnSpPr/>
          <p:nvPr/>
        </p:nvCxnSpPr>
        <p:spPr>
          <a:xfrm>
            <a:off x="4542300" y="4615875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49" name="Google Shape;949;p56"/>
          <p:cNvSpPr txBox="1">
            <a:spLocks noGrp="1"/>
          </p:cNvSpPr>
          <p:nvPr>
            <p:ph type="title"/>
          </p:nvPr>
        </p:nvSpPr>
        <p:spPr>
          <a:xfrm>
            <a:off x="432925" y="375875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vấn</a:t>
            </a:r>
            <a:r>
              <a:rPr lang="en-US" dirty="0" smtClean="0"/>
              <a:t> </a:t>
            </a:r>
            <a:r>
              <a:rPr lang="en-US" dirty="0" err="1" smtClean="0"/>
              <a:t>đề</a:t>
            </a:r>
            <a:r>
              <a:rPr lang="en-US" dirty="0" smtClean="0"/>
              <a:t> </a:t>
            </a:r>
            <a:r>
              <a:rPr lang="en-US" dirty="0" err="1" smtClean="0"/>
              <a:t>tồn</a:t>
            </a:r>
            <a:r>
              <a:rPr lang="en-US" dirty="0" smtClean="0"/>
              <a:t> </a:t>
            </a:r>
            <a:r>
              <a:rPr lang="en-US" dirty="0" err="1" smtClean="0"/>
              <a:t>tại</a:t>
            </a:r>
            <a:endParaRPr dirty="0"/>
          </a:p>
        </p:txBody>
      </p:sp>
      <p:sp>
        <p:nvSpPr>
          <p:cNvPr id="951" name="Google Shape;951;p56"/>
          <p:cNvSpPr txBox="1">
            <a:spLocks noGrp="1"/>
          </p:cNvSpPr>
          <p:nvPr>
            <p:ph type="subTitle" idx="4294967295"/>
          </p:nvPr>
        </p:nvSpPr>
        <p:spPr>
          <a:xfrm flipH="1">
            <a:off x="1712550" y="2560325"/>
            <a:ext cx="1368000" cy="10671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900" dirty="0" err="1" smtClean="0"/>
              <a:t>Ứng</a:t>
            </a:r>
            <a:r>
              <a:rPr lang="en-US" sz="900" dirty="0" smtClean="0"/>
              <a:t> </a:t>
            </a:r>
            <a:r>
              <a:rPr lang="en-US" sz="900" dirty="0" err="1" smtClean="0"/>
              <a:t>dụng</a:t>
            </a:r>
            <a:r>
              <a:rPr lang="en-US" sz="900" dirty="0" smtClean="0"/>
              <a:t> </a:t>
            </a:r>
            <a:r>
              <a:rPr lang="en-US" sz="900" dirty="0" err="1" smtClean="0"/>
              <a:t>chưa</a:t>
            </a:r>
            <a:r>
              <a:rPr lang="en-US" sz="900" dirty="0" smtClean="0"/>
              <a:t> </a:t>
            </a:r>
            <a:r>
              <a:rPr lang="en-US" sz="900" dirty="0" err="1" smtClean="0"/>
              <a:t>cập</a:t>
            </a:r>
            <a:r>
              <a:rPr lang="en-US" sz="900" dirty="0" smtClean="0"/>
              <a:t> </a:t>
            </a:r>
            <a:r>
              <a:rPr lang="en-US" sz="900" dirty="0" err="1" smtClean="0"/>
              <a:t>nhật</a:t>
            </a:r>
            <a:r>
              <a:rPr lang="en-US" sz="900" dirty="0" smtClean="0"/>
              <a:t> </a:t>
            </a:r>
            <a:r>
              <a:rPr lang="en-US" sz="900" dirty="0" err="1" smtClean="0"/>
              <a:t>realtime</a:t>
            </a:r>
            <a:r>
              <a:rPr lang="en-US" sz="900" dirty="0" smtClean="0"/>
              <a:t> </a:t>
            </a:r>
            <a:r>
              <a:rPr lang="en-US" sz="900" dirty="0" err="1" smtClean="0"/>
              <a:t>mà</a:t>
            </a:r>
            <a:r>
              <a:rPr lang="en-US" sz="900" dirty="0" smtClean="0"/>
              <a:t> </a:t>
            </a:r>
            <a:r>
              <a:rPr lang="en-US" sz="900" dirty="0" err="1" smtClean="0"/>
              <a:t>cần</a:t>
            </a:r>
            <a:r>
              <a:rPr lang="en-US" sz="900" dirty="0" smtClean="0"/>
              <a:t> </a:t>
            </a:r>
            <a:r>
              <a:rPr lang="en-US" sz="900" dirty="0" err="1" smtClean="0"/>
              <a:t>thao</a:t>
            </a:r>
            <a:r>
              <a:rPr lang="en-US" sz="900" dirty="0" smtClean="0"/>
              <a:t> </a:t>
            </a:r>
            <a:r>
              <a:rPr lang="en-US" sz="900" dirty="0" err="1" smtClean="0"/>
              <a:t>tác</a:t>
            </a:r>
            <a:r>
              <a:rPr lang="en-US" sz="900" dirty="0" smtClean="0"/>
              <a:t> </a:t>
            </a:r>
            <a:r>
              <a:rPr lang="en-US" sz="900" dirty="0" err="1" smtClean="0"/>
              <a:t>của</a:t>
            </a:r>
            <a:r>
              <a:rPr lang="en-US" sz="900" dirty="0" smtClean="0"/>
              <a:t> </a:t>
            </a:r>
            <a:r>
              <a:rPr lang="en-US" sz="900" dirty="0" err="1" smtClean="0"/>
              <a:t>người</a:t>
            </a:r>
            <a:r>
              <a:rPr lang="en-US" sz="900" dirty="0" smtClean="0"/>
              <a:t> </a:t>
            </a:r>
            <a:r>
              <a:rPr lang="en-US" sz="900" dirty="0" err="1" smtClean="0"/>
              <a:t>dùng</a:t>
            </a:r>
            <a:endParaRPr sz="900" dirty="0"/>
          </a:p>
        </p:txBody>
      </p:sp>
      <p:sp>
        <p:nvSpPr>
          <p:cNvPr id="953" name="Google Shape;953;p56"/>
          <p:cNvSpPr txBox="1">
            <a:spLocks noGrp="1"/>
          </p:cNvSpPr>
          <p:nvPr>
            <p:ph type="subTitle" idx="4294967295"/>
          </p:nvPr>
        </p:nvSpPr>
        <p:spPr>
          <a:xfrm flipH="1">
            <a:off x="4289550" y="1517400"/>
            <a:ext cx="1595100" cy="10671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900" dirty="0" err="1" smtClean="0">
                <a:solidFill>
                  <a:srgbClr val="2C3938"/>
                </a:solidFill>
              </a:rPr>
              <a:t>Chưa</a:t>
            </a:r>
            <a:r>
              <a:rPr lang="en-US" sz="900" dirty="0" smtClean="0">
                <a:solidFill>
                  <a:srgbClr val="2C3938"/>
                </a:solidFill>
              </a:rPr>
              <a:t> cache </a:t>
            </a:r>
            <a:r>
              <a:rPr lang="en-US" sz="900" dirty="0" err="1" smtClean="0">
                <a:solidFill>
                  <a:srgbClr val="2C3938"/>
                </a:solidFill>
              </a:rPr>
              <a:t>dữ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liệu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nên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ứng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dụng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chạy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chậm</a:t>
            </a:r>
            <a:r>
              <a:rPr lang="en-US" sz="900" dirty="0" smtClean="0">
                <a:solidFill>
                  <a:srgbClr val="2C3938"/>
                </a:solidFill>
              </a:rPr>
              <a:t> do </a:t>
            </a:r>
            <a:r>
              <a:rPr lang="en-US" sz="900" dirty="0" err="1" smtClean="0">
                <a:solidFill>
                  <a:srgbClr val="2C3938"/>
                </a:solidFill>
              </a:rPr>
              <a:t>liên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tục</a:t>
            </a:r>
            <a:r>
              <a:rPr lang="en-US" sz="900" dirty="0" smtClean="0">
                <a:solidFill>
                  <a:srgbClr val="2C3938"/>
                </a:solidFill>
              </a:rPr>
              <a:t> </a:t>
            </a:r>
            <a:r>
              <a:rPr lang="en-US" sz="900" dirty="0" err="1" smtClean="0">
                <a:solidFill>
                  <a:srgbClr val="2C3938"/>
                </a:solidFill>
              </a:rPr>
              <a:t>gọi</a:t>
            </a:r>
            <a:r>
              <a:rPr lang="en-US" sz="900" dirty="0" smtClean="0">
                <a:solidFill>
                  <a:srgbClr val="2C3938"/>
                </a:solidFill>
              </a:rPr>
              <a:t> API</a:t>
            </a:r>
            <a:endParaRPr sz="900" dirty="0">
              <a:solidFill>
                <a:srgbClr val="2C3938"/>
              </a:solidFill>
            </a:endParaRPr>
          </a:p>
        </p:txBody>
      </p:sp>
      <p:sp>
        <p:nvSpPr>
          <p:cNvPr id="954" name="Google Shape;954;p56"/>
          <p:cNvSpPr txBox="1">
            <a:spLocks noGrp="1"/>
          </p:cNvSpPr>
          <p:nvPr>
            <p:ph type="subTitle" idx="4294967295"/>
          </p:nvPr>
        </p:nvSpPr>
        <p:spPr>
          <a:xfrm flipH="1">
            <a:off x="4354864" y="3415774"/>
            <a:ext cx="1595100" cy="1067100"/>
          </a:xfrm>
          <a:prstGeom prst="rect">
            <a:avLst/>
          </a:prstGeom>
        </p:spPr>
        <p:txBody>
          <a:bodyPr spcFirstLastPara="1" wrap="square" lIns="91425" tIns="274300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900" dirty="0" err="1" smtClean="0"/>
              <a:t>Chưa</a:t>
            </a:r>
            <a:r>
              <a:rPr lang="en-US" sz="900" dirty="0" smtClean="0"/>
              <a:t> </a:t>
            </a:r>
            <a:r>
              <a:rPr lang="en-US" sz="900" dirty="0" err="1" smtClean="0"/>
              <a:t>thiết</a:t>
            </a:r>
            <a:r>
              <a:rPr lang="en-US" sz="900" dirty="0" smtClean="0"/>
              <a:t> </a:t>
            </a:r>
            <a:r>
              <a:rPr lang="en-US" sz="900" dirty="0" err="1" smtClean="0"/>
              <a:t>kế</a:t>
            </a:r>
            <a:r>
              <a:rPr lang="en-US" sz="900" dirty="0" smtClean="0"/>
              <a:t> </a:t>
            </a:r>
            <a:r>
              <a:rPr lang="en-US" sz="900" dirty="0" err="1" smtClean="0"/>
              <a:t>được</a:t>
            </a:r>
            <a:r>
              <a:rPr lang="en-US" sz="900" dirty="0" smtClean="0"/>
              <a:t> </a:t>
            </a:r>
            <a:r>
              <a:rPr lang="en-US" sz="900" dirty="0" err="1" smtClean="0"/>
              <a:t>newfeed</a:t>
            </a:r>
            <a:r>
              <a:rPr lang="en-US" sz="900" dirty="0" smtClean="0"/>
              <a:t> </a:t>
            </a:r>
            <a:r>
              <a:rPr lang="en-US" sz="900" dirty="0" err="1" smtClean="0"/>
              <a:t>vì</a:t>
            </a:r>
            <a:r>
              <a:rPr lang="en-US" sz="900" dirty="0" smtClean="0"/>
              <a:t> </a:t>
            </a:r>
            <a:r>
              <a:rPr lang="en-US" sz="900" dirty="0" err="1" smtClean="0"/>
              <a:t>gặp</a:t>
            </a:r>
            <a:r>
              <a:rPr lang="en-US" sz="900" dirty="0" smtClean="0"/>
              <a:t> </a:t>
            </a:r>
            <a:r>
              <a:rPr lang="en-US" sz="900" dirty="0" err="1" smtClean="0"/>
              <a:t>khó</a:t>
            </a:r>
            <a:r>
              <a:rPr lang="en-US" sz="900" dirty="0" smtClean="0"/>
              <a:t> </a:t>
            </a:r>
            <a:r>
              <a:rPr lang="en-US" sz="900" dirty="0" err="1" smtClean="0"/>
              <a:t>khăn</a:t>
            </a:r>
            <a:r>
              <a:rPr lang="en-US" sz="900" dirty="0" smtClean="0"/>
              <a:t> </a:t>
            </a:r>
            <a:r>
              <a:rPr lang="en-US" sz="900" dirty="0" err="1" smtClean="0"/>
              <a:t>trong</a:t>
            </a:r>
            <a:r>
              <a:rPr lang="en-US" sz="900" dirty="0" smtClean="0"/>
              <a:t> </a:t>
            </a:r>
            <a:r>
              <a:rPr lang="en-US" sz="900" dirty="0" err="1" smtClean="0"/>
              <a:t>quá</a:t>
            </a:r>
            <a:r>
              <a:rPr lang="en-US" sz="900" dirty="0" smtClean="0"/>
              <a:t> </a:t>
            </a:r>
            <a:r>
              <a:rPr lang="en-US" sz="900" dirty="0" err="1" smtClean="0"/>
              <a:t>trình</a:t>
            </a:r>
            <a:r>
              <a:rPr lang="en-US" sz="900" dirty="0" smtClean="0"/>
              <a:t> </a:t>
            </a:r>
            <a:r>
              <a:rPr lang="en-US" sz="900" dirty="0" err="1" smtClean="0"/>
              <a:t>xây</a:t>
            </a:r>
            <a:r>
              <a:rPr lang="en-US" sz="900" dirty="0" smtClean="0"/>
              <a:t> </a:t>
            </a:r>
            <a:r>
              <a:rPr lang="en-US" sz="900" dirty="0" err="1" smtClean="0"/>
              <a:t>dựng</a:t>
            </a:r>
            <a:r>
              <a:rPr lang="en-US" sz="900" dirty="0" smtClean="0"/>
              <a:t> </a:t>
            </a:r>
            <a:r>
              <a:rPr lang="en-US" sz="900" dirty="0" err="1" smtClean="0"/>
              <a:t>thuật</a:t>
            </a:r>
            <a:r>
              <a:rPr lang="en-US" sz="900" dirty="0" smtClean="0"/>
              <a:t> </a:t>
            </a:r>
            <a:r>
              <a:rPr lang="en-US" sz="900" dirty="0" err="1" smtClean="0"/>
              <a:t>toán</a:t>
            </a:r>
            <a:endParaRPr sz="900" dirty="0"/>
          </a:p>
        </p:txBody>
      </p:sp>
      <p:cxnSp>
        <p:nvCxnSpPr>
          <p:cNvPr id="955" name="Google Shape;955;p56"/>
          <p:cNvCxnSpPr/>
          <p:nvPr/>
        </p:nvCxnSpPr>
        <p:spPr>
          <a:xfrm>
            <a:off x="4604788" y="1028850"/>
            <a:ext cx="45612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13" name="Google Shape;6260;p78"/>
          <p:cNvGrpSpPr/>
          <p:nvPr/>
        </p:nvGrpSpPr>
        <p:grpSpPr>
          <a:xfrm>
            <a:off x="6049744" y="1606303"/>
            <a:ext cx="435964" cy="520155"/>
            <a:chOff x="6219124" y="2902788"/>
            <a:chExt cx="318231" cy="355470"/>
          </a:xfrm>
        </p:grpSpPr>
        <p:sp>
          <p:nvSpPr>
            <p:cNvPr id="14" name="Google Shape;6261;p78"/>
            <p:cNvSpPr/>
            <p:nvPr/>
          </p:nvSpPr>
          <p:spPr>
            <a:xfrm>
              <a:off x="6219124" y="2990994"/>
              <a:ext cx="140353" cy="267263"/>
            </a:xfrm>
            <a:custGeom>
              <a:avLst/>
              <a:gdLst/>
              <a:ahLst/>
              <a:cxnLst/>
              <a:rect l="l" t="t" r="r" b="b"/>
              <a:pathLst>
                <a:path w="4406" h="8390" extrusionOk="0">
                  <a:moveTo>
                    <a:pt x="1303" y="0"/>
                  </a:moveTo>
                  <a:cubicBezTo>
                    <a:pt x="1243" y="0"/>
                    <a:pt x="1178" y="40"/>
                    <a:pt x="1143" y="91"/>
                  </a:cubicBezTo>
                  <a:cubicBezTo>
                    <a:pt x="858" y="686"/>
                    <a:pt x="715" y="1329"/>
                    <a:pt x="715" y="1984"/>
                  </a:cubicBezTo>
                  <a:cubicBezTo>
                    <a:pt x="715" y="2222"/>
                    <a:pt x="774" y="2627"/>
                    <a:pt x="786" y="2758"/>
                  </a:cubicBezTo>
                  <a:lnTo>
                    <a:pt x="191" y="3806"/>
                  </a:lnTo>
                  <a:cubicBezTo>
                    <a:pt x="0" y="4127"/>
                    <a:pt x="143" y="4544"/>
                    <a:pt x="500" y="4699"/>
                  </a:cubicBezTo>
                  <a:lnTo>
                    <a:pt x="1143" y="4961"/>
                  </a:lnTo>
                  <a:lnTo>
                    <a:pt x="1143" y="6104"/>
                  </a:lnTo>
                  <a:cubicBezTo>
                    <a:pt x="1143" y="6628"/>
                    <a:pt x="1572" y="7056"/>
                    <a:pt x="2096" y="7056"/>
                  </a:cubicBezTo>
                  <a:lnTo>
                    <a:pt x="2965" y="7056"/>
                  </a:lnTo>
                  <a:lnTo>
                    <a:pt x="2965" y="8223"/>
                  </a:lnTo>
                  <a:cubicBezTo>
                    <a:pt x="2965" y="8306"/>
                    <a:pt x="3036" y="8390"/>
                    <a:pt x="3120" y="8390"/>
                  </a:cubicBezTo>
                  <a:cubicBezTo>
                    <a:pt x="3215" y="8390"/>
                    <a:pt x="3286" y="8306"/>
                    <a:pt x="3286" y="8223"/>
                  </a:cubicBezTo>
                  <a:lnTo>
                    <a:pt x="3286" y="7044"/>
                  </a:lnTo>
                  <a:cubicBezTo>
                    <a:pt x="3525" y="7032"/>
                    <a:pt x="4001" y="6937"/>
                    <a:pt x="4334" y="6663"/>
                  </a:cubicBezTo>
                  <a:cubicBezTo>
                    <a:pt x="4406" y="6604"/>
                    <a:pt x="4406" y="6497"/>
                    <a:pt x="4346" y="6437"/>
                  </a:cubicBezTo>
                  <a:cubicBezTo>
                    <a:pt x="4320" y="6398"/>
                    <a:pt x="4279" y="6380"/>
                    <a:pt x="4234" y="6380"/>
                  </a:cubicBezTo>
                  <a:cubicBezTo>
                    <a:pt x="4197" y="6380"/>
                    <a:pt x="4157" y="6392"/>
                    <a:pt x="4120" y="6413"/>
                  </a:cubicBezTo>
                  <a:cubicBezTo>
                    <a:pt x="3763" y="6735"/>
                    <a:pt x="3144" y="6735"/>
                    <a:pt x="3132" y="6735"/>
                  </a:cubicBezTo>
                  <a:lnTo>
                    <a:pt x="2096" y="6735"/>
                  </a:lnTo>
                  <a:cubicBezTo>
                    <a:pt x="1762" y="6735"/>
                    <a:pt x="1477" y="6449"/>
                    <a:pt x="1477" y="6104"/>
                  </a:cubicBezTo>
                  <a:lnTo>
                    <a:pt x="1477" y="4854"/>
                  </a:lnTo>
                  <a:cubicBezTo>
                    <a:pt x="1477" y="4782"/>
                    <a:pt x="1429" y="4723"/>
                    <a:pt x="1370" y="4711"/>
                  </a:cubicBezTo>
                  <a:lnTo>
                    <a:pt x="619" y="4389"/>
                  </a:lnTo>
                  <a:cubicBezTo>
                    <a:pt x="465" y="4318"/>
                    <a:pt x="381" y="4127"/>
                    <a:pt x="477" y="3961"/>
                  </a:cubicBezTo>
                  <a:cubicBezTo>
                    <a:pt x="1120" y="2818"/>
                    <a:pt x="1131" y="2865"/>
                    <a:pt x="1120" y="2770"/>
                  </a:cubicBezTo>
                  <a:cubicBezTo>
                    <a:pt x="1120" y="2770"/>
                    <a:pt x="1036" y="2246"/>
                    <a:pt x="1036" y="1984"/>
                  </a:cubicBezTo>
                  <a:cubicBezTo>
                    <a:pt x="1036" y="1377"/>
                    <a:pt x="1179" y="782"/>
                    <a:pt x="1441" y="246"/>
                  </a:cubicBezTo>
                  <a:cubicBezTo>
                    <a:pt x="1489" y="163"/>
                    <a:pt x="1441" y="67"/>
                    <a:pt x="1370" y="20"/>
                  </a:cubicBezTo>
                  <a:cubicBezTo>
                    <a:pt x="1350" y="6"/>
                    <a:pt x="1327" y="0"/>
                    <a:pt x="13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" name="Google Shape;6262;p78"/>
            <p:cNvSpPr/>
            <p:nvPr/>
          </p:nvSpPr>
          <p:spPr>
            <a:xfrm>
              <a:off x="6268054" y="2902788"/>
              <a:ext cx="269302" cy="354705"/>
            </a:xfrm>
            <a:custGeom>
              <a:avLst/>
              <a:gdLst/>
              <a:ahLst/>
              <a:cxnLst/>
              <a:rect l="l" t="t" r="r" b="b"/>
              <a:pathLst>
                <a:path w="8454" h="11135" extrusionOk="0">
                  <a:moveTo>
                    <a:pt x="8246" y="1"/>
                  </a:moveTo>
                  <a:cubicBezTo>
                    <a:pt x="8218" y="1"/>
                    <a:pt x="8187" y="9"/>
                    <a:pt x="8156" y="26"/>
                  </a:cubicBezTo>
                  <a:lnTo>
                    <a:pt x="5930" y="1098"/>
                  </a:lnTo>
                  <a:cubicBezTo>
                    <a:pt x="5192" y="610"/>
                    <a:pt x="4366" y="377"/>
                    <a:pt x="3549" y="377"/>
                  </a:cubicBezTo>
                  <a:cubicBezTo>
                    <a:pt x="2216" y="377"/>
                    <a:pt x="909" y="997"/>
                    <a:pt x="60" y="2134"/>
                  </a:cubicBezTo>
                  <a:cubicBezTo>
                    <a:pt x="0" y="2205"/>
                    <a:pt x="12" y="2312"/>
                    <a:pt x="84" y="2360"/>
                  </a:cubicBezTo>
                  <a:cubicBezTo>
                    <a:pt x="113" y="2385"/>
                    <a:pt x="149" y="2397"/>
                    <a:pt x="185" y="2397"/>
                  </a:cubicBezTo>
                  <a:cubicBezTo>
                    <a:pt x="234" y="2397"/>
                    <a:pt x="282" y="2373"/>
                    <a:pt x="310" y="2324"/>
                  </a:cubicBezTo>
                  <a:cubicBezTo>
                    <a:pt x="1125" y="1233"/>
                    <a:pt x="2334" y="704"/>
                    <a:pt x="3540" y="704"/>
                  </a:cubicBezTo>
                  <a:cubicBezTo>
                    <a:pt x="4255" y="704"/>
                    <a:pt x="4967" y="890"/>
                    <a:pt x="5596" y="1253"/>
                  </a:cubicBezTo>
                  <a:lnTo>
                    <a:pt x="5596" y="1277"/>
                  </a:lnTo>
                  <a:cubicBezTo>
                    <a:pt x="5513" y="1336"/>
                    <a:pt x="5513" y="1396"/>
                    <a:pt x="5513" y="1396"/>
                  </a:cubicBezTo>
                  <a:cubicBezTo>
                    <a:pt x="5513" y="1396"/>
                    <a:pt x="5501" y="1479"/>
                    <a:pt x="5596" y="1538"/>
                  </a:cubicBezTo>
                  <a:lnTo>
                    <a:pt x="6370" y="2050"/>
                  </a:lnTo>
                  <a:lnTo>
                    <a:pt x="4989" y="3253"/>
                  </a:lnTo>
                  <a:cubicBezTo>
                    <a:pt x="4906" y="3324"/>
                    <a:pt x="4906" y="3455"/>
                    <a:pt x="5025" y="3515"/>
                  </a:cubicBezTo>
                  <a:cubicBezTo>
                    <a:pt x="5046" y="3524"/>
                    <a:pt x="5059" y="3531"/>
                    <a:pt x="5082" y="3531"/>
                  </a:cubicBezTo>
                  <a:cubicBezTo>
                    <a:pt x="5175" y="3531"/>
                    <a:pt x="5438" y="3414"/>
                    <a:pt x="7120" y="2860"/>
                  </a:cubicBezTo>
                  <a:lnTo>
                    <a:pt x="7120" y="2860"/>
                  </a:lnTo>
                  <a:cubicBezTo>
                    <a:pt x="7989" y="4515"/>
                    <a:pt x="7632" y="6611"/>
                    <a:pt x="6108" y="7849"/>
                  </a:cubicBezTo>
                  <a:cubicBezTo>
                    <a:pt x="5775" y="8135"/>
                    <a:pt x="5584" y="8551"/>
                    <a:pt x="5584" y="8992"/>
                  </a:cubicBezTo>
                  <a:lnTo>
                    <a:pt x="5584" y="10980"/>
                  </a:lnTo>
                  <a:cubicBezTo>
                    <a:pt x="5584" y="11063"/>
                    <a:pt x="5656" y="11135"/>
                    <a:pt x="5739" y="11135"/>
                  </a:cubicBezTo>
                  <a:cubicBezTo>
                    <a:pt x="5834" y="11135"/>
                    <a:pt x="5906" y="11063"/>
                    <a:pt x="5906" y="10980"/>
                  </a:cubicBezTo>
                  <a:lnTo>
                    <a:pt x="5906" y="8992"/>
                  </a:lnTo>
                  <a:cubicBezTo>
                    <a:pt x="5906" y="8635"/>
                    <a:pt x="6049" y="8313"/>
                    <a:pt x="6322" y="8099"/>
                  </a:cubicBezTo>
                  <a:cubicBezTo>
                    <a:pt x="7870" y="6825"/>
                    <a:pt x="8394" y="4634"/>
                    <a:pt x="7442" y="2765"/>
                  </a:cubicBezTo>
                  <a:lnTo>
                    <a:pt x="8347" y="2467"/>
                  </a:lnTo>
                  <a:cubicBezTo>
                    <a:pt x="8406" y="2443"/>
                    <a:pt x="8454" y="2384"/>
                    <a:pt x="8454" y="2324"/>
                  </a:cubicBezTo>
                  <a:cubicBezTo>
                    <a:pt x="8454" y="2265"/>
                    <a:pt x="8418" y="2205"/>
                    <a:pt x="8382" y="2181"/>
                  </a:cubicBezTo>
                  <a:lnTo>
                    <a:pt x="8085" y="1955"/>
                  </a:lnTo>
                  <a:cubicBezTo>
                    <a:pt x="8050" y="1930"/>
                    <a:pt x="8013" y="1918"/>
                    <a:pt x="7979" y="1918"/>
                  </a:cubicBezTo>
                  <a:cubicBezTo>
                    <a:pt x="7930" y="1918"/>
                    <a:pt x="7886" y="1942"/>
                    <a:pt x="7858" y="1991"/>
                  </a:cubicBezTo>
                  <a:cubicBezTo>
                    <a:pt x="7799" y="2062"/>
                    <a:pt x="7811" y="2170"/>
                    <a:pt x="7882" y="2205"/>
                  </a:cubicBezTo>
                  <a:lnTo>
                    <a:pt x="7930" y="2241"/>
                  </a:lnTo>
                  <a:lnTo>
                    <a:pt x="7144" y="2503"/>
                  </a:lnTo>
                  <a:lnTo>
                    <a:pt x="5822" y="2955"/>
                  </a:lnTo>
                  <a:lnTo>
                    <a:pt x="5822" y="2955"/>
                  </a:lnTo>
                  <a:lnTo>
                    <a:pt x="6751" y="2134"/>
                  </a:lnTo>
                  <a:cubicBezTo>
                    <a:pt x="6834" y="2062"/>
                    <a:pt x="6834" y="1931"/>
                    <a:pt x="6739" y="1872"/>
                  </a:cubicBezTo>
                  <a:lnTo>
                    <a:pt x="6025" y="1408"/>
                  </a:lnTo>
                  <a:lnTo>
                    <a:pt x="7692" y="598"/>
                  </a:lnTo>
                  <a:lnTo>
                    <a:pt x="7692" y="598"/>
                  </a:lnTo>
                  <a:cubicBezTo>
                    <a:pt x="7096" y="1419"/>
                    <a:pt x="7037" y="1408"/>
                    <a:pt x="7049" y="1527"/>
                  </a:cubicBezTo>
                  <a:cubicBezTo>
                    <a:pt x="7073" y="1634"/>
                    <a:pt x="7156" y="1658"/>
                    <a:pt x="7323" y="1777"/>
                  </a:cubicBezTo>
                  <a:cubicBezTo>
                    <a:pt x="7353" y="1802"/>
                    <a:pt x="7391" y="1815"/>
                    <a:pt x="7428" y="1815"/>
                  </a:cubicBezTo>
                  <a:cubicBezTo>
                    <a:pt x="7476" y="1815"/>
                    <a:pt x="7522" y="1793"/>
                    <a:pt x="7549" y="1753"/>
                  </a:cubicBezTo>
                  <a:cubicBezTo>
                    <a:pt x="7608" y="1669"/>
                    <a:pt x="7585" y="1574"/>
                    <a:pt x="7513" y="1527"/>
                  </a:cubicBezTo>
                  <a:lnTo>
                    <a:pt x="7454" y="1479"/>
                  </a:lnTo>
                  <a:lnTo>
                    <a:pt x="8358" y="265"/>
                  </a:lnTo>
                  <a:cubicBezTo>
                    <a:pt x="8446" y="148"/>
                    <a:pt x="8367" y="1"/>
                    <a:pt x="824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" name="Google Shape;6263;p78"/>
            <p:cNvSpPr/>
            <p:nvPr/>
          </p:nvSpPr>
          <p:spPr>
            <a:xfrm>
              <a:off x="6407993" y="2995773"/>
              <a:ext cx="31505" cy="37207"/>
            </a:xfrm>
            <a:custGeom>
              <a:avLst/>
              <a:gdLst/>
              <a:ahLst/>
              <a:cxnLst/>
              <a:rect l="l" t="t" r="r" b="b"/>
              <a:pathLst>
                <a:path w="989" h="1168" extrusionOk="0">
                  <a:moveTo>
                    <a:pt x="179" y="1"/>
                  </a:moveTo>
                  <a:cubicBezTo>
                    <a:pt x="84" y="1"/>
                    <a:pt x="13" y="84"/>
                    <a:pt x="13" y="167"/>
                  </a:cubicBezTo>
                  <a:cubicBezTo>
                    <a:pt x="1" y="763"/>
                    <a:pt x="263" y="1120"/>
                    <a:pt x="798" y="1167"/>
                  </a:cubicBezTo>
                  <a:cubicBezTo>
                    <a:pt x="894" y="1167"/>
                    <a:pt x="965" y="1108"/>
                    <a:pt x="977" y="1013"/>
                  </a:cubicBezTo>
                  <a:cubicBezTo>
                    <a:pt x="989" y="905"/>
                    <a:pt x="917" y="822"/>
                    <a:pt x="834" y="822"/>
                  </a:cubicBezTo>
                  <a:cubicBezTo>
                    <a:pt x="596" y="810"/>
                    <a:pt x="322" y="703"/>
                    <a:pt x="334" y="167"/>
                  </a:cubicBezTo>
                  <a:cubicBezTo>
                    <a:pt x="334" y="84"/>
                    <a:pt x="263" y="1"/>
                    <a:pt x="17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" name="Google Shape;9406;p83"/>
          <p:cNvGrpSpPr/>
          <p:nvPr/>
        </p:nvGrpSpPr>
        <p:grpSpPr>
          <a:xfrm>
            <a:off x="927463" y="2838393"/>
            <a:ext cx="477073" cy="479573"/>
            <a:chOff x="2302788" y="1505981"/>
            <a:chExt cx="336188" cy="335425"/>
          </a:xfrm>
        </p:grpSpPr>
        <p:sp>
          <p:nvSpPr>
            <p:cNvPr id="30" name="Google Shape;9407;p83"/>
            <p:cNvSpPr/>
            <p:nvPr/>
          </p:nvSpPr>
          <p:spPr>
            <a:xfrm>
              <a:off x="2302788" y="1505981"/>
              <a:ext cx="336188" cy="335425"/>
            </a:xfrm>
            <a:custGeom>
              <a:avLst/>
              <a:gdLst/>
              <a:ahLst/>
              <a:cxnLst/>
              <a:rect l="l" t="t" r="r" b="b"/>
              <a:pathLst>
                <a:path w="10562" h="10538" extrusionOk="0">
                  <a:moveTo>
                    <a:pt x="5275" y="1"/>
                  </a:moveTo>
                  <a:cubicBezTo>
                    <a:pt x="3858" y="1"/>
                    <a:pt x="2536" y="548"/>
                    <a:pt x="1548" y="1548"/>
                  </a:cubicBezTo>
                  <a:cubicBezTo>
                    <a:pt x="548" y="2549"/>
                    <a:pt x="0" y="3870"/>
                    <a:pt x="0" y="5263"/>
                  </a:cubicBezTo>
                  <a:cubicBezTo>
                    <a:pt x="0" y="6668"/>
                    <a:pt x="548" y="8002"/>
                    <a:pt x="1548" y="8990"/>
                  </a:cubicBezTo>
                  <a:cubicBezTo>
                    <a:pt x="2548" y="9990"/>
                    <a:pt x="3870" y="10538"/>
                    <a:pt x="5275" y="10538"/>
                  </a:cubicBezTo>
                  <a:cubicBezTo>
                    <a:pt x="6680" y="10538"/>
                    <a:pt x="8013" y="9990"/>
                    <a:pt x="8989" y="8990"/>
                  </a:cubicBezTo>
                  <a:cubicBezTo>
                    <a:pt x="9990" y="7990"/>
                    <a:pt x="10537" y="6668"/>
                    <a:pt x="10537" y="5263"/>
                  </a:cubicBezTo>
                  <a:cubicBezTo>
                    <a:pt x="10561" y="5192"/>
                    <a:pt x="10549" y="5085"/>
                    <a:pt x="10549" y="5001"/>
                  </a:cubicBezTo>
                  <a:cubicBezTo>
                    <a:pt x="10549" y="4906"/>
                    <a:pt x="10478" y="4847"/>
                    <a:pt x="10394" y="4847"/>
                  </a:cubicBezTo>
                  <a:cubicBezTo>
                    <a:pt x="10299" y="4847"/>
                    <a:pt x="10240" y="4930"/>
                    <a:pt x="10240" y="5013"/>
                  </a:cubicBezTo>
                  <a:lnTo>
                    <a:pt x="10240" y="5287"/>
                  </a:lnTo>
                  <a:cubicBezTo>
                    <a:pt x="10240" y="6609"/>
                    <a:pt x="9716" y="7859"/>
                    <a:pt x="8787" y="8799"/>
                  </a:cubicBezTo>
                  <a:cubicBezTo>
                    <a:pt x="7846" y="9728"/>
                    <a:pt x="6596" y="10252"/>
                    <a:pt x="5275" y="10252"/>
                  </a:cubicBezTo>
                  <a:cubicBezTo>
                    <a:pt x="3941" y="10252"/>
                    <a:pt x="2691" y="9728"/>
                    <a:pt x="1762" y="8799"/>
                  </a:cubicBezTo>
                  <a:cubicBezTo>
                    <a:pt x="822" y="7859"/>
                    <a:pt x="298" y="6609"/>
                    <a:pt x="298" y="5287"/>
                  </a:cubicBezTo>
                  <a:cubicBezTo>
                    <a:pt x="298" y="3954"/>
                    <a:pt x="822" y="2703"/>
                    <a:pt x="1762" y="1775"/>
                  </a:cubicBezTo>
                  <a:cubicBezTo>
                    <a:pt x="2691" y="834"/>
                    <a:pt x="3941" y="310"/>
                    <a:pt x="5275" y="310"/>
                  </a:cubicBezTo>
                  <a:cubicBezTo>
                    <a:pt x="6442" y="310"/>
                    <a:pt x="7573" y="727"/>
                    <a:pt x="8466" y="1477"/>
                  </a:cubicBezTo>
                  <a:cubicBezTo>
                    <a:pt x="9347" y="2215"/>
                    <a:pt x="9942" y="3239"/>
                    <a:pt x="10156" y="4370"/>
                  </a:cubicBezTo>
                  <a:cubicBezTo>
                    <a:pt x="10167" y="4454"/>
                    <a:pt x="10223" y="4492"/>
                    <a:pt x="10301" y="4492"/>
                  </a:cubicBezTo>
                  <a:cubicBezTo>
                    <a:pt x="10312" y="4492"/>
                    <a:pt x="10323" y="4491"/>
                    <a:pt x="10335" y="4489"/>
                  </a:cubicBezTo>
                  <a:cubicBezTo>
                    <a:pt x="10418" y="4477"/>
                    <a:pt x="10466" y="4406"/>
                    <a:pt x="10454" y="4311"/>
                  </a:cubicBezTo>
                  <a:cubicBezTo>
                    <a:pt x="10228" y="3108"/>
                    <a:pt x="9597" y="2025"/>
                    <a:pt x="8668" y="1239"/>
                  </a:cubicBezTo>
                  <a:cubicBezTo>
                    <a:pt x="7716" y="429"/>
                    <a:pt x="6501" y="1"/>
                    <a:pt x="527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" name="Google Shape;9408;p83"/>
            <p:cNvSpPr/>
            <p:nvPr/>
          </p:nvSpPr>
          <p:spPr>
            <a:xfrm>
              <a:off x="2327806" y="1530618"/>
              <a:ext cx="287266" cy="286916"/>
            </a:xfrm>
            <a:custGeom>
              <a:avLst/>
              <a:gdLst/>
              <a:ahLst/>
              <a:cxnLst/>
              <a:rect l="l" t="t" r="r" b="b"/>
              <a:pathLst>
                <a:path w="9025" h="9014" extrusionOk="0">
                  <a:moveTo>
                    <a:pt x="4513" y="1"/>
                  </a:moveTo>
                  <a:cubicBezTo>
                    <a:pt x="3870" y="1"/>
                    <a:pt x="3262" y="132"/>
                    <a:pt x="2679" y="382"/>
                  </a:cubicBezTo>
                  <a:cubicBezTo>
                    <a:pt x="2119" y="644"/>
                    <a:pt x="1619" y="1001"/>
                    <a:pt x="1215" y="1441"/>
                  </a:cubicBezTo>
                  <a:cubicBezTo>
                    <a:pt x="1155" y="1501"/>
                    <a:pt x="1155" y="1608"/>
                    <a:pt x="1226" y="1667"/>
                  </a:cubicBezTo>
                  <a:cubicBezTo>
                    <a:pt x="1255" y="1696"/>
                    <a:pt x="1294" y="1711"/>
                    <a:pt x="1334" y="1711"/>
                  </a:cubicBezTo>
                  <a:cubicBezTo>
                    <a:pt x="1377" y="1711"/>
                    <a:pt x="1422" y="1693"/>
                    <a:pt x="1453" y="1656"/>
                  </a:cubicBezTo>
                  <a:cubicBezTo>
                    <a:pt x="1834" y="1239"/>
                    <a:pt x="2298" y="894"/>
                    <a:pt x="2822" y="667"/>
                  </a:cubicBezTo>
                  <a:cubicBezTo>
                    <a:pt x="3358" y="429"/>
                    <a:pt x="3929" y="310"/>
                    <a:pt x="4524" y="310"/>
                  </a:cubicBezTo>
                  <a:cubicBezTo>
                    <a:pt x="6834" y="310"/>
                    <a:pt x="8727" y="2191"/>
                    <a:pt x="8727" y="4513"/>
                  </a:cubicBezTo>
                  <a:cubicBezTo>
                    <a:pt x="8727" y="6811"/>
                    <a:pt x="6846" y="8704"/>
                    <a:pt x="4524" y="8704"/>
                  </a:cubicBezTo>
                  <a:cubicBezTo>
                    <a:pt x="2227" y="8704"/>
                    <a:pt x="333" y="6835"/>
                    <a:pt x="333" y="4513"/>
                  </a:cubicBezTo>
                  <a:cubicBezTo>
                    <a:pt x="333" y="3692"/>
                    <a:pt x="572" y="2882"/>
                    <a:pt x="1036" y="2203"/>
                  </a:cubicBezTo>
                  <a:cubicBezTo>
                    <a:pt x="1048" y="2132"/>
                    <a:pt x="1036" y="2037"/>
                    <a:pt x="953" y="1977"/>
                  </a:cubicBezTo>
                  <a:cubicBezTo>
                    <a:pt x="927" y="1960"/>
                    <a:pt x="900" y="1952"/>
                    <a:pt x="874" y="1952"/>
                  </a:cubicBezTo>
                  <a:cubicBezTo>
                    <a:pt x="827" y="1952"/>
                    <a:pt x="781" y="1979"/>
                    <a:pt x="750" y="2025"/>
                  </a:cubicBezTo>
                  <a:cubicBezTo>
                    <a:pt x="262" y="2751"/>
                    <a:pt x="0" y="3620"/>
                    <a:pt x="0" y="4513"/>
                  </a:cubicBezTo>
                  <a:cubicBezTo>
                    <a:pt x="0" y="5716"/>
                    <a:pt x="464" y="6847"/>
                    <a:pt x="1334" y="7692"/>
                  </a:cubicBezTo>
                  <a:cubicBezTo>
                    <a:pt x="2191" y="8537"/>
                    <a:pt x="3310" y="9014"/>
                    <a:pt x="4513" y="9014"/>
                  </a:cubicBezTo>
                  <a:cubicBezTo>
                    <a:pt x="5715" y="9014"/>
                    <a:pt x="6846" y="8549"/>
                    <a:pt x="7692" y="7692"/>
                  </a:cubicBezTo>
                  <a:cubicBezTo>
                    <a:pt x="8549" y="6835"/>
                    <a:pt x="9025" y="5716"/>
                    <a:pt x="9025" y="4513"/>
                  </a:cubicBezTo>
                  <a:cubicBezTo>
                    <a:pt x="9025" y="3299"/>
                    <a:pt x="8561" y="2168"/>
                    <a:pt x="7692" y="1322"/>
                  </a:cubicBezTo>
                  <a:cubicBezTo>
                    <a:pt x="6846" y="477"/>
                    <a:pt x="5715" y="1"/>
                    <a:pt x="4513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" name="Google Shape;9409;p83"/>
            <p:cNvSpPr/>
            <p:nvPr/>
          </p:nvSpPr>
          <p:spPr>
            <a:xfrm>
              <a:off x="2352061" y="1669333"/>
              <a:ext cx="16679" cy="9485"/>
            </a:xfrm>
            <a:custGeom>
              <a:avLst/>
              <a:gdLst/>
              <a:ahLst/>
              <a:cxnLst/>
              <a:rect l="l" t="t" r="r" b="b"/>
              <a:pathLst>
                <a:path w="524" h="298" extrusionOk="0">
                  <a:moveTo>
                    <a:pt x="155" y="0"/>
                  </a:moveTo>
                  <a:cubicBezTo>
                    <a:pt x="60" y="0"/>
                    <a:pt x="0" y="60"/>
                    <a:pt x="0" y="155"/>
                  </a:cubicBezTo>
                  <a:cubicBezTo>
                    <a:pt x="0" y="238"/>
                    <a:pt x="72" y="298"/>
                    <a:pt x="155" y="298"/>
                  </a:cubicBezTo>
                  <a:lnTo>
                    <a:pt x="369" y="298"/>
                  </a:lnTo>
                  <a:cubicBezTo>
                    <a:pt x="464" y="298"/>
                    <a:pt x="524" y="226"/>
                    <a:pt x="524" y="155"/>
                  </a:cubicBezTo>
                  <a:cubicBezTo>
                    <a:pt x="524" y="60"/>
                    <a:pt x="453" y="0"/>
                    <a:pt x="36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3" name="Google Shape;9410;p83"/>
            <p:cNvSpPr/>
            <p:nvPr/>
          </p:nvSpPr>
          <p:spPr>
            <a:xfrm>
              <a:off x="2466871" y="1554490"/>
              <a:ext cx="123946" cy="124328"/>
            </a:xfrm>
            <a:custGeom>
              <a:avLst/>
              <a:gdLst/>
              <a:ahLst/>
              <a:cxnLst/>
              <a:rect l="l" t="t" r="r" b="b"/>
              <a:pathLst>
                <a:path w="3894" h="3906" extrusionOk="0">
                  <a:moveTo>
                    <a:pt x="144" y="1"/>
                  </a:moveTo>
                  <a:cubicBezTo>
                    <a:pt x="48" y="1"/>
                    <a:pt x="1" y="84"/>
                    <a:pt x="1" y="155"/>
                  </a:cubicBezTo>
                  <a:lnTo>
                    <a:pt x="1" y="3751"/>
                  </a:lnTo>
                  <a:cubicBezTo>
                    <a:pt x="1" y="3846"/>
                    <a:pt x="72" y="3906"/>
                    <a:pt x="144" y="3906"/>
                  </a:cubicBezTo>
                  <a:lnTo>
                    <a:pt x="3751" y="3906"/>
                  </a:lnTo>
                  <a:cubicBezTo>
                    <a:pt x="3834" y="3906"/>
                    <a:pt x="3894" y="3834"/>
                    <a:pt x="3894" y="3751"/>
                  </a:cubicBezTo>
                  <a:cubicBezTo>
                    <a:pt x="3894" y="3668"/>
                    <a:pt x="3823" y="3608"/>
                    <a:pt x="3751" y="3608"/>
                  </a:cubicBezTo>
                  <a:lnTo>
                    <a:pt x="310" y="3608"/>
                  </a:lnTo>
                  <a:lnTo>
                    <a:pt x="310" y="155"/>
                  </a:lnTo>
                  <a:lnTo>
                    <a:pt x="298" y="155"/>
                  </a:lnTo>
                  <a:cubicBezTo>
                    <a:pt x="298" y="72"/>
                    <a:pt x="215" y="1"/>
                    <a:pt x="144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4" name="Google Shape;9411;p83"/>
            <p:cNvSpPr/>
            <p:nvPr/>
          </p:nvSpPr>
          <p:spPr>
            <a:xfrm>
              <a:off x="2466107" y="1776950"/>
              <a:ext cx="9517" cy="16711"/>
            </a:xfrm>
            <a:custGeom>
              <a:avLst/>
              <a:gdLst/>
              <a:ahLst/>
              <a:cxnLst/>
              <a:rect l="l" t="t" r="r" b="b"/>
              <a:pathLst>
                <a:path w="299" h="525" extrusionOk="0">
                  <a:moveTo>
                    <a:pt x="156" y="1"/>
                  </a:moveTo>
                  <a:cubicBezTo>
                    <a:pt x="60" y="1"/>
                    <a:pt x="1" y="72"/>
                    <a:pt x="1" y="144"/>
                  </a:cubicBezTo>
                  <a:lnTo>
                    <a:pt x="1" y="370"/>
                  </a:lnTo>
                  <a:cubicBezTo>
                    <a:pt x="1" y="465"/>
                    <a:pt x="84" y="525"/>
                    <a:pt x="156" y="525"/>
                  </a:cubicBezTo>
                  <a:cubicBezTo>
                    <a:pt x="239" y="525"/>
                    <a:pt x="299" y="441"/>
                    <a:pt x="299" y="370"/>
                  </a:cubicBezTo>
                  <a:lnTo>
                    <a:pt x="299" y="144"/>
                  </a:lnTo>
                  <a:cubicBezTo>
                    <a:pt x="299" y="60"/>
                    <a:pt x="227" y="1"/>
                    <a:pt x="156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5" name="Google Shape;9412;p83"/>
            <p:cNvSpPr/>
            <p:nvPr/>
          </p:nvSpPr>
          <p:spPr>
            <a:xfrm>
              <a:off x="2384272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173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71"/>
                  </a:cubicBezTo>
                  <a:lnTo>
                    <a:pt x="238" y="426"/>
                  </a:lnTo>
                  <a:cubicBezTo>
                    <a:pt x="274" y="462"/>
                    <a:pt x="310" y="474"/>
                    <a:pt x="345" y="474"/>
                  </a:cubicBezTo>
                  <a:cubicBezTo>
                    <a:pt x="393" y="474"/>
                    <a:pt x="417" y="462"/>
                    <a:pt x="453" y="426"/>
                  </a:cubicBezTo>
                  <a:cubicBezTo>
                    <a:pt x="512" y="367"/>
                    <a:pt x="512" y="271"/>
                    <a:pt x="453" y="212"/>
                  </a:cubicBezTo>
                  <a:lnTo>
                    <a:pt x="286" y="45"/>
                  </a:lnTo>
                  <a:cubicBezTo>
                    <a:pt x="256" y="15"/>
                    <a:pt x="214" y="0"/>
                    <a:pt x="1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6" name="Google Shape;9413;p83"/>
            <p:cNvSpPr/>
            <p:nvPr/>
          </p:nvSpPr>
          <p:spPr>
            <a:xfrm>
              <a:off x="2541544" y="1745216"/>
              <a:ext cx="15565" cy="15087"/>
            </a:xfrm>
            <a:custGeom>
              <a:avLst/>
              <a:gdLst/>
              <a:ahLst/>
              <a:cxnLst/>
              <a:rect l="l" t="t" r="r" b="b"/>
              <a:pathLst>
                <a:path w="489" h="474" extrusionOk="0">
                  <a:moveTo>
                    <a:pt x="171" y="0"/>
                  </a:moveTo>
                  <a:cubicBezTo>
                    <a:pt x="131" y="0"/>
                    <a:pt x="89" y="15"/>
                    <a:pt x="60" y="45"/>
                  </a:cubicBezTo>
                  <a:cubicBezTo>
                    <a:pt x="0" y="105"/>
                    <a:pt x="0" y="212"/>
                    <a:pt x="60" y="259"/>
                  </a:cubicBezTo>
                  <a:lnTo>
                    <a:pt x="226" y="426"/>
                  </a:lnTo>
                  <a:cubicBezTo>
                    <a:pt x="250" y="462"/>
                    <a:pt x="298" y="474"/>
                    <a:pt x="334" y="474"/>
                  </a:cubicBezTo>
                  <a:cubicBezTo>
                    <a:pt x="369" y="474"/>
                    <a:pt x="405" y="462"/>
                    <a:pt x="429" y="426"/>
                  </a:cubicBezTo>
                  <a:cubicBezTo>
                    <a:pt x="488" y="367"/>
                    <a:pt x="488" y="259"/>
                    <a:pt x="429" y="212"/>
                  </a:cubicBezTo>
                  <a:lnTo>
                    <a:pt x="274" y="45"/>
                  </a:lnTo>
                  <a:cubicBezTo>
                    <a:pt x="250" y="15"/>
                    <a:pt x="212" y="0"/>
                    <a:pt x="17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7" name="Google Shape;9414;p83"/>
            <p:cNvSpPr/>
            <p:nvPr/>
          </p:nvSpPr>
          <p:spPr>
            <a:xfrm>
              <a:off x="2541544" y="1587944"/>
              <a:ext cx="16329" cy="15087"/>
            </a:xfrm>
            <a:custGeom>
              <a:avLst/>
              <a:gdLst/>
              <a:ahLst/>
              <a:cxnLst/>
              <a:rect l="l" t="t" r="r" b="b"/>
              <a:pathLst>
                <a:path w="513" h="474" extrusionOk="0">
                  <a:moveTo>
                    <a:pt x="340" y="0"/>
                  </a:moveTo>
                  <a:cubicBezTo>
                    <a:pt x="298" y="0"/>
                    <a:pt x="256" y="15"/>
                    <a:pt x="226" y="45"/>
                  </a:cubicBezTo>
                  <a:lnTo>
                    <a:pt x="60" y="212"/>
                  </a:lnTo>
                  <a:cubicBezTo>
                    <a:pt x="0" y="271"/>
                    <a:pt x="0" y="367"/>
                    <a:pt x="60" y="426"/>
                  </a:cubicBezTo>
                  <a:cubicBezTo>
                    <a:pt x="95" y="462"/>
                    <a:pt x="131" y="474"/>
                    <a:pt x="167" y="474"/>
                  </a:cubicBezTo>
                  <a:cubicBezTo>
                    <a:pt x="215" y="474"/>
                    <a:pt x="250" y="462"/>
                    <a:pt x="286" y="426"/>
                  </a:cubicBezTo>
                  <a:lnTo>
                    <a:pt x="453" y="271"/>
                  </a:lnTo>
                  <a:cubicBezTo>
                    <a:pt x="512" y="212"/>
                    <a:pt x="512" y="105"/>
                    <a:pt x="453" y="45"/>
                  </a:cubicBezTo>
                  <a:cubicBezTo>
                    <a:pt x="423" y="15"/>
                    <a:pt x="381" y="0"/>
                    <a:pt x="34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8" name="Google Shape;9415;p83"/>
            <p:cNvSpPr/>
            <p:nvPr/>
          </p:nvSpPr>
          <p:spPr>
            <a:xfrm>
              <a:off x="2384654" y="1744452"/>
              <a:ext cx="15947" cy="15469"/>
            </a:xfrm>
            <a:custGeom>
              <a:avLst/>
              <a:gdLst/>
              <a:ahLst/>
              <a:cxnLst/>
              <a:rect l="l" t="t" r="r" b="b"/>
              <a:pathLst>
                <a:path w="501" h="486" extrusionOk="0">
                  <a:moveTo>
                    <a:pt x="327" y="1"/>
                  </a:moveTo>
                  <a:cubicBezTo>
                    <a:pt x="286" y="1"/>
                    <a:pt x="244" y="16"/>
                    <a:pt x="214" y="45"/>
                  </a:cubicBezTo>
                  <a:lnTo>
                    <a:pt x="48" y="212"/>
                  </a:lnTo>
                  <a:cubicBezTo>
                    <a:pt x="0" y="272"/>
                    <a:pt x="0" y="379"/>
                    <a:pt x="60" y="438"/>
                  </a:cubicBezTo>
                  <a:cubicBezTo>
                    <a:pt x="95" y="462"/>
                    <a:pt x="143" y="486"/>
                    <a:pt x="167" y="486"/>
                  </a:cubicBezTo>
                  <a:cubicBezTo>
                    <a:pt x="202" y="486"/>
                    <a:pt x="238" y="462"/>
                    <a:pt x="274" y="438"/>
                  </a:cubicBezTo>
                  <a:lnTo>
                    <a:pt x="441" y="272"/>
                  </a:lnTo>
                  <a:cubicBezTo>
                    <a:pt x="500" y="212"/>
                    <a:pt x="500" y="105"/>
                    <a:pt x="441" y="45"/>
                  </a:cubicBezTo>
                  <a:cubicBezTo>
                    <a:pt x="411" y="16"/>
                    <a:pt x="369" y="1"/>
                    <a:pt x="32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9" name="Google Shape;9416;p83"/>
            <p:cNvSpPr/>
            <p:nvPr/>
          </p:nvSpPr>
          <p:spPr>
            <a:xfrm>
              <a:off x="2360018" y="1624548"/>
              <a:ext cx="18207" cy="12605"/>
            </a:xfrm>
            <a:custGeom>
              <a:avLst/>
              <a:gdLst/>
              <a:ahLst/>
              <a:cxnLst/>
              <a:rect l="l" t="t" r="r" b="b"/>
              <a:pathLst>
                <a:path w="572" h="396" extrusionOk="0">
                  <a:moveTo>
                    <a:pt x="179" y="0"/>
                  </a:moveTo>
                  <a:cubicBezTo>
                    <a:pt x="125" y="0"/>
                    <a:pt x="71" y="33"/>
                    <a:pt x="36" y="86"/>
                  </a:cubicBezTo>
                  <a:cubicBezTo>
                    <a:pt x="0" y="157"/>
                    <a:pt x="36" y="252"/>
                    <a:pt x="107" y="288"/>
                  </a:cubicBezTo>
                  <a:lnTo>
                    <a:pt x="322" y="383"/>
                  </a:lnTo>
                  <a:cubicBezTo>
                    <a:pt x="333" y="395"/>
                    <a:pt x="357" y="395"/>
                    <a:pt x="381" y="395"/>
                  </a:cubicBezTo>
                  <a:cubicBezTo>
                    <a:pt x="429" y="395"/>
                    <a:pt x="500" y="371"/>
                    <a:pt x="524" y="312"/>
                  </a:cubicBezTo>
                  <a:cubicBezTo>
                    <a:pt x="572" y="217"/>
                    <a:pt x="524" y="133"/>
                    <a:pt x="453" y="98"/>
                  </a:cubicBezTo>
                  <a:lnTo>
                    <a:pt x="238" y="14"/>
                  </a:lnTo>
                  <a:cubicBezTo>
                    <a:pt x="219" y="5"/>
                    <a:pt x="199" y="0"/>
                    <a:pt x="17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0" name="Google Shape;9417;p83"/>
            <p:cNvSpPr/>
            <p:nvPr/>
          </p:nvSpPr>
          <p:spPr>
            <a:xfrm>
              <a:off x="2564271" y="1711126"/>
              <a:ext cx="17475" cy="12796"/>
            </a:xfrm>
            <a:custGeom>
              <a:avLst/>
              <a:gdLst/>
              <a:ahLst/>
              <a:cxnLst/>
              <a:rect l="l" t="t" r="r" b="b"/>
              <a:pathLst>
                <a:path w="549" h="402" extrusionOk="0">
                  <a:moveTo>
                    <a:pt x="184" y="0"/>
                  </a:moveTo>
                  <a:cubicBezTo>
                    <a:pt x="125" y="0"/>
                    <a:pt x="63" y="29"/>
                    <a:pt x="36" y="92"/>
                  </a:cubicBezTo>
                  <a:cubicBezTo>
                    <a:pt x="1" y="164"/>
                    <a:pt x="36" y="247"/>
                    <a:pt x="108" y="295"/>
                  </a:cubicBezTo>
                  <a:lnTo>
                    <a:pt x="310" y="390"/>
                  </a:lnTo>
                  <a:cubicBezTo>
                    <a:pt x="334" y="402"/>
                    <a:pt x="358" y="402"/>
                    <a:pt x="370" y="402"/>
                  </a:cubicBezTo>
                  <a:cubicBezTo>
                    <a:pt x="429" y="402"/>
                    <a:pt x="489" y="366"/>
                    <a:pt x="524" y="307"/>
                  </a:cubicBezTo>
                  <a:cubicBezTo>
                    <a:pt x="548" y="235"/>
                    <a:pt x="524" y="140"/>
                    <a:pt x="453" y="104"/>
                  </a:cubicBezTo>
                  <a:lnTo>
                    <a:pt x="239" y="9"/>
                  </a:lnTo>
                  <a:cubicBezTo>
                    <a:pt x="221" y="3"/>
                    <a:pt x="203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1" name="Google Shape;9418;p83"/>
            <p:cNvSpPr/>
            <p:nvPr/>
          </p:nvSpPr>
          <p:spPr>
            <a:xfrm>
              <a:off x="2507805" y="1563912"/>
              <a:ext cx="14069" cy="16392"/>
            </a:xfrm>
            <a:custGeom>
              <a:avLst/>
              <a:gdLst/>
              <a:ahLst/>
              <a:cxnLst/>
              <a:rect l="l" t="t" r="r" b="b"/>
              <a:pathLst>
                <a:path w="442" h="515" extrusionOk="0">
                  <a:moveTo>
                    <a:pt x="273" y="0"/>
                  </a:moveTo>
                  <a:cubicBezTo>
                    <a:pt x="215" y="0"/>
                    <a:pt x="154" y="33"/>
                    <a:pt x="120" y="86"/>
                  </a:cubicBezTo>
                  <a:lnTo>
                    <a:pt x="36" y="288"/>
                  </a:lnTo>
                  <a:cubicBezTo>
                    <a:pt x="1" y="371"/>
                    <a:pt x="36" y="455"/>
                    <a:pt x="108" y="502"/>
                  </a:cubicBezTo>
                  <a:cubicBezTo>
                    <a:pt x="120" y="514"/>
                    <a:pt x="155" y="514"/>
                    <a:pt x="167" y="514"/>
                  </a:cubicBezTo>
                  <a:cubicBezTo>
                    <a:pt x="227" y="514"/>
                    <a:pt x="286" y="490"/>
                    <a:pt x="322" y="431"/>
                  </a:cubicBezTo>
                  <a:lnTo>
                    <a:pt x="405" y="217"/>
                  </a:lnTo>
                  <a:cubicBezTo>
                    <a:pt x="441" y="145"/>
                    <a:pt x="405" y="50"/>
                    <a:pt x="334" y="14"/>
                  </a:cubicBezTo>
                  <a:cubicBezTo>
                    <a:pt x="315" y="5"/>
                    <a:pt x="294" y="0"/>
                    <a:pt x="27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2" name="Google Shape;9419;p83"/>
            <p:cNvSpPr/>
            <p:nvPr/>
          </p:nvSpPr>
          <p:spPr>
            <a:xfrm>
              <a:off x="2420654" y="1767974"/>
              <a:ext cx="14419" cy="16583"/>
            </a:xfrm>
            <a:custGeom>
              <a:avLst/>
              <a:gdLst/>
              <a:ahLst/>
              <a:cxnLst/>
              <a:rect l="l" t="t" r="r" b="b"/>
              <a:pathLst>
                <a:path w="453" h="521" extrusionOk="0">
                  <a:moveTo>
                    <a:pt x="290" y="0"/>
                  </a:moveTo>
                  <a:cubicBezTo>
                    <a:pt x="231" y="0"/>
                    <a:pt x="170" y="29"/>
                    <a:pt x="143" y="92"/>
                  </a:cubicBezTo>
                  <a:lnTo>
                    <a:pt x="48" y="295"/>
                  </a:lnTo>
                  <a:cubicBezTo>
                    <a:pt x="0" y="366"/>
                    <a:pt x="48" y="473"/>
                    <a:pt x="119" y="509"/>
                  </a:cubicBezTo>
                  <a:cubicBezTo>
                    <a:pt x="143" y="521"/>
                    <a:pt x="167" y="521"/>
                    <a:pt x="179" y="521"/>
                  </a:cubicBezTo>
                  <a:cubicBezTo>
                    <a:pt x="238" y="521"/>
                    <a:pt x="298" y="485"/>
                    <a:pt x="333" y="426"/>
                  </a:cubicBezTo>
                  <a:lnTo>
                    <a:pt x="417" y="223"/>
                  </a:lnTo>
                  <a:cubicBezTo>
                    <a:pt x="453" y="152"/>
                    <a:pt x="417" y="56"/>
                    <a:pt x="345" y="9"/>
                  </a:cubicBezTo>
                  <a:cubicBezTo>
                    <a:pt x="328" y="3"/>
                    <a:pt x="309" y="0"/>
                    <a:pt x="29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3" name="Google Shape;9420;p83"/>
            <p:cNvSpPr/>
            <p:nvPr/>
          </p:nvSpPr>
          <p:spPr>
            <a:xfrm>
              <a:off x="2422532" y="1562448"/>
              <a:ext cx="14451" cy="17093"/>
            </a:xfrm>
            <a:custGeom>
              <a:avLst/>
              <a:gdLst/>
              <a:ahLst/>
              <a:cxnLst/>
              <a:rect l="l" t="t" r="r" b="b"/>
              <a:pathLst>
                <a:path w="454" h="537" extrusionOk="0">
                  <a:moveTo>
                    <a:pt x="184" y="0"/>
                  </a:moveTo>
                  <a:cubicBezTo>
                    <a:pt x="164" y="0"/>
                    <a:pt x="142" y="4"/>
                    <a:pt x="120" y="13"/>
                  </a:cubicBezTo>
                  <a:cubicBezTo>
                    <a:pt x="48" y="36"/>
                    <a:pt x="1" y="132"/>
                    <a:pt x="36" y="215"/>
                  </a:cubicBezTo>
                  <a:lnTo>
                    <a:pt x="120" y="429"/>
                  </a:lnTo>
                  <a:cubicBezTo>
                    <a:pt x="155" y="501"/>
                    <a:pt x="215" y="536"/>
                    <a:pt x="274" y="536"/>
                  </a:cubicBezTo>
                  <a:cubicBezTo>
                    <a:pt x="286" y="536"/>
                    <a:pt x="322" y="536"/>
                    <a:pt x="334" y="513"/>
                  </a:cubicBezTo>
                  <a:cubicBezTo>
                    <a:pt x="405" y="489"/>
                    <a:pt x="453" y="394"/>
                    <a:pt x="417" y="310"/>
                  </a:cubicBezTo>
                  <a:lnTo>
                    <a:pt x="334" y="96"/>
                  </a:lnTo>
                  <a:cubicBezTo>
                    <a:pt x="307" y="41"/>
                    <a:pt x="251" y="0"/>
                    <a:pt x="1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4" name="Google Shape;9421;p83"/>
            <p:cNvSpPr/>
            <p:nvPr/>
          </p:nvSpPr>
          <p:spPr>
            <a:xfrm>
              <a:off x="2505545" y="1768770"/>
              <a:ext cx="14037" cy="16552"/>
            </a:xfrm>
            <a:custGeom>
              <a:avLst/>
              <a:gdLst/>
              <a:ahLst/>
              <a:cxnLst/>
              <a:rect l="l" t="t" r="r" b="b"/>
              <a:pathLst>
                <a:path w="441" h="520" extrusionOk="0">
                  <a:moveTo>
                    <a:pt x="195" y="0"/>
                  </a:moveTo>
                  <a:cubicBezTo>
                    <a:pt x="171" y="0"/>
                    <a:pt x="146" y="6"/>
                    <a:pt x="119" y="20"/>
                  </a:cubicBezTo>
                  <a:cubicBezTo>
                    <a:pt x="48" y="43"/>
                    <a:pt x="0" y="139"/>
                    <a:pt x="24" y="222"/>
                  </a:cubicBezTo>
                  <a:lnTo>
                    <a:pt x="119" y="436"/>
                  </a:lnTo>
                  <a:cubicBezTo>
                    <a:pt x="155" y="496"/>
                    <a:pt x="214" y="520"/>
                    <a:pt x="274" y="520"/>
                  </a:cubicBezTo>
                  <a:cubicBezTo>
                    <a:pt x="286" y="520"/>
                    <a:pt x="310" y="520"/>
                    <a:pt x="322" y="508"/>
                  </a:cubicBezTo>
                  <a:cubicBezTo>
                    <a:pt x="405" y="472"/>
                    <a:pt x="441" y="389"/>
                    <a:pt x="417" y="293"/>
                  </a:cubicBezTo>
                  <a:lnTo>
                    <a:pt x="322" y="91"/>
                  </a:lnTo>
                  <a:cubicBezTo>
                    <a:pt x="304" y="39"/>
                    <a:pt x="256" y="0"/>
                    <a:pt x="19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9422;p83"/>
            <p:cNvSpPr/>
            <p:nvPr/>
          </p:nvSpPr>
          <p:spPr>
            <a:xfrm>
              <a:off x="2565417" y="1625885"/>
              <a:ext cx="17825" cy="13146"/>
            </a:xfrm>
            <a:custGeom>
              <a:avLst/>
              <a:gdLst/>
              <a:ahLst/>
              <a:cxnLst/>
              <a:rect l="l" t="t" r="r" b="b"/>
              <a:pathLst>
                <a:path w="560" h="413" extrusionOk="0">
                  <a:moveTo>
                    <a:pt x="378" y="1"/>
                  </a:moveTo>
                  <a:cubicBezTo>
                    <a:pt x="360" y="1"/>
                    <a:pt x="341" y="3"/>
                    <a:pt x="322" y="8"/>
                  </a:cubicBezTo>
                  <a:lnTo>
                    <a:pt x="119" y="103"/>
                  </a:lnTo>
                  <a:cubicBezTo>
                    <a:pt x="36" y="127"/>
                    <a:pt x="0" y="222"/>
                    <a:pt x="24" y="306"/>
                  </a:cubicBezTo>
                  <a:cubicBezTo>
                    <a:pt x="60" y="365"/>
                    <a:pt x="96" y="413"/>
                    <a:pt x="179" y="413"/>
                  </a:cubicBezTo>
                  <a:cubicBezTo>
                    <a:pt x="191" y="413"/>
                    <a:pt x="215" y="413"/>
                    <a:pt x="227" y="401"/>
                  </a:cubicBezTo>
                  <a:lnTo>
                    <a:pt x="441" y="306"/>
                  </a:lnTo>
                  <a:cubicBezTo>
                    <a:pt x="512" y="282"/>
                    <a:pt x="560" y="187"/>
                    <a:pt x="524" y="103"/>
                  </a:cubicBezTo>
                  <a:cubicBezTo>
                    <a:pt x="505" y="37"/>
                    <a:pt x="449" y="1"/>
                    <a:pt x="37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423;p83"/>
            <p:cNvSpPr/>
            <p:nvPr/>
          </p:nvSpPr>
          <p:spPr>
            <a:xfrm>
              <a:off x="2359254" y="1709312"/>
              <a:ext cx="17825" cy="12732"/>
            </a:xfrm>
            <a:custGeom>
              <a:avLst/>
              <a:gdLst/>
              <a:ahLst/>
              <a:cxnLst/>
              <a:rect l="l" t="t" r="r" b="b"/>
              <a:pathLst>
                <a:path w="560" h="400" extrusionOk="0">
                  <a:moveTo>
                    <a:pt x="372" y="0"/>
                  </a:moveTo>
                  <a:cubicBezTo>
                    <a:pt x="356" y="0"/>
                    <a:pt x="339" y="2"/>
                    <a:pt x="322" y="6"/>
                  </a:cubicBezTo>
                  <a:lnTo>
                    <a:pt x="119" y="102"/>
                  </a:lnTo>
                  <a:cubicBezTo>
                    <a:pt x="48" y="125"/>
                    <a:pt x="0" y="221"/>
                    <a:pt x="24" y="304"/>
                  </a:cubicBezTo>
                  <a:cubicBezTo>
                    <a:pt x="60" y="364"/>
                    <a:pt x="119" y="399"/>
                    <a:pt x="179" y="399"/>
                  </a:cubicBezTo>
                  <a:cubicBezTo>
                    <a:pt x="191" y="399"/>
                    <a:pt x="227" y="399"/>
                    <a:pt x="238" y="387"/>
                  </a:cubicBezTo>
                  <a:lnTo>
                    <a:pt x="441" y="292"/>
                  </a:lnTo>
                  <a:cubicBezTo>
                    <a:pt x="512" y="268"/>
                    <a:pt x="560" y="173"/>
                    <a:pt x="536" y="90"/>
                  </a:cubicBezTo>
                  <a:cubicBezTo>
                    <a:pt x="507" y="41"/>
                    <a:pt x="445" y="0"/>
                    <a:pt x="37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7" name="Google Shape;6428;p79"/>
          <p:cNvGrpSpPr/>
          <p:nvPr/>
        </p:nvGrpSpPr>
        <p:grpSpPr>
          <a:xfrm>
            <a:off x="6116776" y="3666688"/>
            <a:ext cx="398055" cy="552615"/>
            <a:chOff x="5377363" y="1516169"/>
            <a:chExt cx="257357" cy="356627"/>
          </a:xfrm>
        </p:grpSpPr>
        <p:sp>
          <p:nvSpPr>
            <p:cNvPr id="48" name="Google Shape;6429;p79"/>
            <p:cNvSpPr/>
            <p:nvPr/>
          </p:nvSpPr>
          <p:spPr>
            <a:xfrm>
              <a:off x="5377363" y="1516169"/>
              <a:ext cx="257357" cy="356627"/>
            </a:xfrm>
            <a:custGeom>
              <a:avLst/>
              <a:gdLst/>
              <a:ahLst/>
              <a:cxnLst/>
              <a:rect l="l" t="t" r="r" b="b"/>
              <a:pathLst>
                <a:path w="8086" h="11205" extrusionOk="0">
                  <a:moveTo>
                    <a:pt x="4073" y="334"/>
                  </a:moveTo>
                  <a:cubicBezTo>
                    <a:pt x="4263" y="334"/>
                    <a:pt x="4430" y="441"/>
                    <a:pt x="4525" y="608"/>
                  </a:cubicBezTo>
                  <a:cubicBezTo>
                    <a:pt x="4561" y="656"/>
                    <a:pt x="4620" y="679"/>
                    <a:pt x="4680" y="679"/>
                  </a:cubicBezTo>
                  <a:lnTo>
                    <a:pt x="5299" y="679"/>
                  </a:lnTo>
                  <a:cubicBezTo>
                    <a:pt x="5406" y="679"/>
                    <a:pt x="5490" y="775"/>
                    <a:pt x="5490" y="870"/>
                  </a:cubicBezTo>
                  <a:lnTo>
                    <a:pt x="5490" y="1406"/>
                  </a:lnTo>
                  <a:lnTo>
                    <a:pt x="2668" y="1406"/>
                  </a:lnTo>
                  <a:lnTo>
                    <a:pt x="2668" y="870"/>
                  </a:lnTo>
                  <a:lnTo>
                    <a:pt x="2644" y="870"/>
                  </a:lnTo>
                  <a:cubicBezTo>
                    <a:pt x="2644" y="775"/>
                    <a:pt x="2727" y="679"/>
                    <a:pt x="2835" y="679"/>
                  </a:cubicBezTo>
                  <a:lnTo>
                    <a:pt x="3454" y="679"/>
                  </a:lnTo>
                  <a:cubicBezTo>
                    <a:pt x="3513" y="679"/>
                    <a:pt x="3573" y="656"/>
                    <a:pt x="3608" y="608"/>
                  </a:cubicBezTo>
                  <a:cubicBezTo>
                    <a:pt x="3716" y="441"/>
                    <a:pt x="3870" y="334"/>
                    <a:pt x="4073" y="334"/>
                  </a:cubicBezTo>
                  <a:close/>
                  <a:moveTo>
                    <a:pt x="7395" y="1037"/>
                  </a:moveTo>
                  <a:cubicBezTo>
                    <a:pt x="7597" y="1037"/>
                    <a:pt x="7764" y="1203"/>
                    <a:pt x="7764" y="1394"/>
                  </a:cubicBezTo>
                  <a:lnTo>
                    <a:pt x="7764" y="10514"/>
                  </a:lnTo>
                  <a:cubicBezTo>
                    <a:pt x="7764" y="10716"/>
                    <a:pt x="7597" y="10871"/>
                    <a:pt x="7395" y="10871"/>
                  </a:cubicBezTo>
                  <a:lnTo>
                    <a:pt x="727" y="10871"/>
                  </a:lnTo>
                  <a:cubicBezTo>
                    <a:pt x="537" y="10871"/>
                    <a:pt x="370" y="10704"/>
                    <a:pt x="370" y="10514"/>
                  </a:cubicBezTo>
                  <a:lnTo>
                    <a:pt x="370" y="1394"/>
                  </a:lnTo>
                  <a:cubicBezTo>
                    <a:pt x="370" y="1203"/>
                    <a:pt x="537" y="1037"/>
                    <a:pt x="727" y="1037"/>
                  </a:cubicBezTo>
                  <a:lnTo>
                    <a:pt x="2323" y="1037"/>
                  </a:lnTo>
                  <a:lnTo>
                    <a:pt x="2323" y="1572"/>
                  </a:lnTo>
                  <a:cubicBezTo>
                    <a:pt x="2323" y="1668"/>
                    <a:pt x="2406" y="1739"/>
                    <a:pt x="2489" y="1739"/>
                  </a:cubicBezTo>
                  <a:lnTo>
                    <a:pt x="5644" y="1739"/>
                  </a:lnTo>
                  <a:cubicBezTo>
                    <a:pt x="5728" y="1739"/>
                    <a:pt x="5811" y="1668"/>
                    <a:pt x="5811" y="1572"/>
                  </a:cubicBezTo>
                  <a:lnTo>
                    <a:pt x="5811" y="1037"/>
                  </a:lnTo>
                  <a:close/>
                  <a:moveTo>
                    <a:pt x="4037" y="1"/>
                  </a:moveTo>
                  <a:cubicBezTo>
                    <a:pt x="3751" y="1"/>
                    <a:pt x="3501" y="132"/>
                    <a:pt x="3335" y="358"/>
                  </a:cubicBezTo>
                  <a:lnTo>
                    <a:pt x="2799" y="358"/>
                  </a:lnTo>
                  <a:cubicBezTo>
                    <a:pt x="2585" y="358"/>
                    <a:pt x="2382" y="501"/>
                    <a:pt x="2311" y="715"/>
                  </a:cubicBezTo>
                  <a:lnTo>
                    <a:pt x="691" y="715"/>
                  </a:lnTo>
                  <a:cubicBezTo>
                    <a:pt x="299" y="715"/>
                    <a:pt x="1" y="1025"/>
                    <a:pt x="1" y="1394"/>
                  </a:cubicBezTo>
                  <a:lnTo>
                    <a:pt x="1" y="10514"/>
                  </a:lnTo>
                  <a:cubicBezTo>
                    <a:pt x="1" y="10907"/>
                    <a:pt x="322" y="11204"/>
                    <a:pt x="691" y="11204"/>
                  </a:cubicBezTo>
                  <a:lnTo>
                    <a:pt x="7359" y="11204"/>
                  </a:lnTo>
                  <a:cubicBezTo>
                    <a:pt x="7740" y="11204"/>
                    <a:pt x="8038" y="10895"/>
                    <a:pt x="8038" y="10514"/>
                  </a:cubicBezTo>
                  <a:lnTo>
                    <a:pt x="8038" y="1394"/>
                  </a:lnTo>
                  <a:cubicBezTo>
                    <a:pt x="8085" y="1025"/>
                    <a:pt x="7776" y="715"/>
                    <a:pt x="7383" y="715"/>
                  </a:cubicBezTo>
                  <a:lnTo>
                    <a:pt x="5763" y="715"/>
                  </a:lnTo>
                  <a:cubicBezTo>
                    <a:pt x="5692" y="501"/>
                    <a:pt x="5490" y="358"/>
                    <a:pt x="5275" y="358"/>
                  </a:cubicBezTo>
                  <a:lnTo>
                    <a:pt x="4740" y="358"/>
                  </a:lnTo>
                  <a:cubicBezTo>
                    <a:pt x="4573" y="132"/>
                    <a:pt x="4323" y="1"/>
                    <a:pt x="4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6430;p79"/>
            <p:cNvSpPr/>
            <p:nvPr/>
          </p:nvSpPr>
          <p:spPr>
            <a:xfrm>
              <a:off x="5501681" y="1538925"/>
              <a:ext cx="10248" cy="10248"/>
            </a:xfrm>
            <a:custGeom>
              <a:avLst/>
              <a:gdLst/>
              <a:ahLst/>
              <a:cxnLst/>
              <a:rect l="l" t="t" r="r" b="b"/>
              <a:pathLst>
                <a:path w="322" h="322" extrusionOk="0">
                  <a:moveTo>
                    <a:pt x="167" y="0"/>
                  </a:moveTo>
                  <a:cubicBezTo>
                    <a:pt x="72" y="0"/>
                    <a:pt x="0" y="71"/>
                    <a:pt x="0" y="155"/>
                  </a:cubicBezTo>
                  <a:cubicBezTo>
                    <a:pt x="0" y="250"/>
                    <a:pt x="72" y="322"/>
                    <a:pt x="167" y="322"/>
                  </a:cubicBezTo>
                  <a:cubicBezTo>
                    <a:pt x="250" y="322"/>
                    <a:pt x="322" y="250"/>
                    <a:pt x="322" y="155"/>
                  </a:cubicBezTo>
                  <a:cubicBezTo>
                    <a:pt x="322" y="71"/>
                    <a:pt x="250" y="0"/>
                    <a:pt x="16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6431;p79"/>
            <p:cNvSpPr/>
            <p:nvPr/>
          </p:nvSpPr>
          <p:spPr>
            <a:xfrm>
              <a:off x="5401233" y="1560886"/>
              <a:ext cx="211112" cy="278554"/>
            </a:xfrm>
            <a:custGeom>
              <a:avLst/>
              <a:gdLst/>
              <a:ahLst/>
              <a:cxnLst/>
              <a:rect l="l" t="t" r="r" b="b"/>
              <a:pathLst>
                <a:path w="6633" h="8752" extrusionOk="0">
                  <a:moveTo>
                    <a:pt x="156" y="1"/>
                  </a:moveTo>
                  <a:cubicBezTo>
                    <a:pt x="72" y="1"/>
                    <a:pt x="1" y="84"/>
                    <a:pt x="1" y="167"/>
                  </a:cubicBezTo>
                  <a:lnTo>
                    <a:pt x="1" y="8597"/>
                  </a:lnTo>
                  <a:cubicBezTo>
                    <a:pt x="1" y="8680"/>
                    <a:pt x="72" y="8752"/>
                    <a:pt x="156" y="8752"/>
                  </a:cubicBezTo>
                  <a:lnTo>
                    <a:pt x="6466" y="8752"/>
                  </a:lnTo>
                  <a:cubicBezTo>
                    <a:pt x="6561" y="8752"/>
                    <a:pt x="6633" y="8680"/>
                    <a:pt x="6633" y="8597"/>
                  </a:cubicBezTo>
                  <a:lnTo>
                    <a:pt x="6633" y="167"/>
                  </a:lnTo>
                  <a:cubicBezTo>
                    <a:pt x="6633" y="84"/>
                    <a:pt x="6561" y="1"/>
                    <a:pt x="6478" y="1"/>
                  </a:cubicBezTo>
                  <a:lnTo>
                    <a:pt x="5597" y="1"/>
                  </a:lnTo>
                  <a:cubicBezTo>
                    <a:pt x="5502" y="1"/>
                    <a:pt x="5430" y="84"/>
                    <a:pt x="5430" y="167"/>
                  </a:cubicBezTo>
                  <a:cubicBezTo>
                    <a:pt x="5430" y="263"/>
                    <a:pt x="5502" y="334"/>
                    <a:pt x="5597" y="334"/>
                  </a:cubicBezTo>
                  <a:lnTo>
                    <a:pt x="6311" y="334"/>
                  </a:lnTo>
                  <a:lnTo>
                    <a:pt x="6311" y="8430"/>
                  </a:lnTo>
                  <a:lnTo>
                    <a:pt x="322" y="8430"/>
                  </a:lnTo>
                  <a:lnTo>
                    <a:pt x="322" y="334"/>
                  </a:lnTo>
                  <a:lnTo>
                    <a:pt x="1037" y="334"/>
                  </a:lnTo>
                  <a:cubicBezTo>
                    <a:pt x="1132" y="334"/>
                    <a:pt x="1203" y="263"/>
                    <a:pt x="1203" y="167"/>
                  </a:cubicBezTo>
                  <a:cubicBezTo>
                    <a:pt x="1203" y="84"/>
                    <a:pt x="1132" y="1"/>
                    <a:pt x="103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6432;p79"/>
            <p:cNvSpPr/>
            <p:nvPr/>
          </p:nvSpPr>
          <p:spPr>
            <a:xfrm>
              <a:off x="5434207" y="1672664"/>
              <a:ext cx="33387" cy="33387"/>
            </a:xfrm>
            <a:custGeom>
              <a:avLst/>
              <a:gdLst/>
              <a:ahLst/>
              <a:cxnLst/>
              <a:rect l="l" t="t" r="r" b="b"/>
              <a:pathLst>
                <a:path w="1049" h="1049" extrusionOk="0">
                  <a:moveTo>
                    <a:pt x="525" y="311"/>
                  </a:moveTo>
                  <a:cubicBezTo>
                    <a:pt x="632" y="311"/>
                    <a:pt x="715" y="406"/>
                    <a:pt x="715" y="513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13"/>
                  </a:cubicBezTo>
                  <a:cubicBezTo>
                    <a:pt x="334" y="406"/>
                    <a:pt x="418" y="311"/>
                    <a:pt x="525" y="311"/>
                  </a:cubicBezTo>
                  <a:close/>
                  <a:moveTo>
                    <a:pt x="525" y="1"/>
                  </a:moveTo>
                  <a:cubicBezTo>
                    <a:pt x="239" y="1"/>
                    <a:pt x="1" y="239"/>
                    <a:pt x="1" y="525"/>
                  </a:cubicBezTo>
                  <a:cubicBezTo>
                    <a:pt x="1" y="811"/>
                    <a:pt x="239" y="1049"/>
                    <a:pt x="525" y="1049"/>
                  </a:cubicBezTo>
                  <a:cubicBezTo>
                    <a:pt x="810" y="1049"/>
                    <a:pt x="1049" y="811"/>
                    <a:pt x="1049" y="525"/>
                  </a:cubicBezTo>
                  <a:cubicBezTo>
                    <a:pt x="1049" y="239"/>
                    <a:pt x="810" y="1"/>
                    <a:pt x="52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6433;p79"/>
            <p:cNvSpPr/>
            <p:nvPr/>
          </p:nvSpPr>
          <p:spPr>
            <a:xfrm>
              <a:off x="5434207" y="1723079"/>
              <a:ext cx="33387" cy="33005"/>
            </a:xfrm>
            <a:custGeom>
              <a:avLst/>
              <a:gdLst/>
              <a:ahLst/>
              <a:cxnLst/>
              <a:rect l="l" t="t" r="r" b="b"/>
              <a:pathLst>
                <a:path w="1049" h="1037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01"/>
                  </a:cubicBezTo>
                  <a:cubicBezTo>
                    <a:pt x="703" y="608"/>
                    <a:pt x="632" y="703"/>
                    <a:pt x="525" y="703"/>
                  </a:cubicBezTo>
                  <a:cubicBezTo>
                    <a:pt x="418" y="703"/>
                    <a:pt x="334" y="608"/>
                    <a:pt x="334" y="501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9"/>
                    <a:pt x="1" y="512"/>
                  </a:cubicBezTo>
                  <a:cubicBezTo>
                    <a:pt x="1" y="798"/>
                    <a:pt x="239" y="1036"/>
                    <a:pt x="525" y="1036"/>
                  </a:cubicBezTo>
                  <a:cubicBezTo>
                    <a:pt x="810" y="1036"/>
                    <a:pt x="1049" y="798"/>
                    <a:pt x="1049" y="512"/>
                  </a:cubicBezTo>
                  <a:cubicBezTo>
                    <a:pt x="1049" y="239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6434;p79"/>
            <p:cNvSpPr/>
            <p:nvPr/>
          </p:nvSpPr>
          <p:spPr>
            <a:xfrm>
              <a:off x="5434207" y="1773112"/>
              <a:ext cx="33387" cy="33355"/>
            </a:xfrm>
            <a:custGeom>
              <a:avLst/>
              <a:gdLst/>
              <a:ahLst/>
              <a:cxnLst/>
              <a:rect l="l" t="t" r="r" b="b"/>
              <a:pathLst>
                <a:path w="1049" h="1048" extrusionOk="0">
                  <a:moveTo>
                    <a:pt x="525" y="310"/>
                  </a:moveTo>
                  <a:cubicBezTo>
                    <a:pt x="632" y="310"/>
                    <a:pt x="715" y="405"/>
                    <a:pt x="715" y="512"/>
                  </a:cubicBezTo>
                  <a:cubicBezTo>
                    <a:pt x="703" y="619"/>
                    <a:pt x="632" y="703"/>
                    <a:pt x="525" y="703"/>
                  </a:cubicBezTo>
                  <a:cubicBezTo>
                    <a:pt x="418" y="703"/>
                    <a:pt x="334" y="607"/>
                    <a:pt x="334" y="512"/>
                  </a:cubicBezTo>
                  <a:cubicBezTo>
                    <a:pt x="334" y="405"/>
                    <a:pt x="418" y="310"/>
                    <a:pt x="525" y="310"/>
                  </a:cubicBezTo>
                  <a:close/>
                  <a:moveTo>
                    <a:pt x="525" y="0"/>
                  </a:moveTo>
                  <a:cubicBezTo>
                    <a:pt x="239" y="0"/>
                    <a:pt x="1" y="238"/>
                    <a:pt x="1" y="524"/>
                  </a:cubicBezTo>
                  <a:cubicBezTo>
                    <a:pt x="1" y="810"/>
                    <a:pt x="239" y="1048"/>
                    <a:pt x="525" y="1048"/>
                  </a:cubicBezTo>
                  <a:cubicBezTo>
                    <a:pt x="810" y="1048"/>
                    <a:pt x="1049" y="810"/>
                    <a:pt x="1049" y="524"/>
                  </a:cubicBezTo>
                  <a:cubicBezTo>
                    <a:pt x="1025" y="226"/>
                    <a:pt x="810" y="0"/>
                    <a:pt x="525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6435;p79"/>
            <p:cNvSpPr/>
            <p:nvPr/>
          </p:nvSpPr>
          <p:spPr>
            <a:xfrm>
              <a:off x="5478924" y="1672664"/>
              <a:ext cx="60663" cy="10662"/>
            </a:xfrm>
            <a:custGeom>
              <a:avLst/>
              <a:gdLst/>
              <a:ahLst/>
              <a:cxnLst/>
              <a:rect l="l" t="t" r="r" b="b"/>
              <a:pathLst>
                <a:path w="1906" h="335" extrusionOk="0">
                  <a:moveTo>
                    <a:pt x="167" y="1"/>
                  </a:moveTo>
                  <a:cubicBezTo>
                    <a:pt x="72" y="1"/>
                    <a:pt x="1" y="84"/>
                    <a:pt x="1" y="168"/>
                  </a:cubicBezTo>
                  <a:cubicBezTo>
                    <a:pt x="1" y="263"/>
                    <a:pt x="72" y="334"/>
                    <a:pt x="167" y="334"/>
                  </a:cubicBezTo>
                  <a:lnTo>
                    <a:pt x="1739" y="334"/>
                  </a:lnTo>
                  <a:cubicBezTo>
                    <a:pt x="1822" y="334"/>
                    <a:pt x="1906" y="263"/>
                    <a:pt x="1906" y="168"/>
                  </a:cubicBezTo>
                  <a:cubicBezTo>
                    <a:pt x="1906" y="84"/>
                    <a:pt x="1846" y="1"/>
                    <a:pt x="173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6436;p79"/>
            <p:cNvSpPr/>
            <p:nvPr/>
          </p:nvSpPr>
          <p:spPr>
            <a:xfrm>
              <a:off x="5478924" y="1695039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0"/>
                    <a:pt x="3132" y="167"/>
                  </a:cubicBezTo>
                  <a:cubicBezTo>
                    <a:pt x="3132" y="72"/>
                    <a:pt x="3061" y="0"/>
                    <a:pt x="2977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6437;p79"/>
            <p:cNvSpPr/>
            <p:nvPr/>
          </p:nvSpPr>
          <p:spPr>
            <a:xfrm>
              <a:off x="5478924" y="1723079"/>
              <a:ext cx="60663" cy="10248"/>
            </a:xfrm>
            <a:custGeom>
              <a:avLst/>
              <a:gdLst/>
              <a:ahLst/>
              <a:cxnLst/>
              <a:rect l="l" t="t" r="r" b="b"/>
              <a:pathLst>
                <a:path w="190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1"/>
                    <a:pt x="72" y="322"/>
                    <a:pt x="167" y="322"/>
                  </a:cubicBezTo>
                  <a:lnTo>
                    <a:pt x="1739" y="322"/>
                  </a:lnTo>
                  <a:cubicBezTo>
                    <a:pt x="1822" y="322"/>
                    <a:pt x="1906" y="251"/>
                    <a:pt x="1906" y="167"/>
                  </a:cubicBezTo>
                  <a:cubicBezTo>
                    <a:pt x="1906" y="72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6438;p79"/>
            <p:cNvSpPr/>
            <p:nvPr/>
          </p:nvSpPr>
          <p:spPr>
            <a:xfrm>
              <a:off x="5478924" y="1745422"/>
              <a:ext cx="99716" cy="10280"/>
            </a:xfrm>
            <a:custGeom>
              <a:avLst/>
              <a:gdLst/>
              <a:ahLst/>
              <a:cxnLst/>
              <a:rect l="l" t="t" r="r" b="b"/>
              <a:pathLst>
                <a:path w="3133" h="323" extrusionOk="0">
                  <a:moveTo>
                    <a:pt x="156" y="1"/>
                  </a:moveTo>
                  <a:cubicBezTo>
                    <a:pt x="72" y="1"/>
                    <a:pt x="1" y="72"/>
                    <a:pt x="1" y="156"/>
                  </a:cubicBezTo>
                  <a:cubicBezTo>
                    <a:pt x="1" y="251"/>
                    <a:pt x="72" y="322"/>
                    <a:pt x="156" y="322"/>
                  </a:cubicBezTo>
                  <a:lnTo>
                    <a:pt x="2977" y="322"/>
                  </a:lnTo>
                  <a:cubicBezTo>
                    <a:pt x="3061" y="322"/>
                    <a:pt x="3132" y="251"/>
                    <a:pt x="3132" y="156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6439;p79"/>
            <p:cNvSpPr/>
            <p:nvPr/>
          </p:nvSpPr>
          <p:spPr>
            <a:xfrm>
              <a:off x="5478924" y="1773112"/>
              <a:ext cx="60663" cy="10630"/>
            </a:xfrm>
            <a:custGeom>
              <a:avLst/>
              <a:gdLst/>
              <a:ahLst/>
              <a:cxnLst/>
              <a:rect l="l" t="t" r="r" b="b"/>
              <a:pathLst>
                <a:path w="1906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1739" y="333"/>
                  </a:lnTo>
                  <a:cubicBezTo>
                    <a:pt x="1822" y="333"/>
                    <a:pt x="1906" y="262"/>
                    <a:pt x="1906" y="167"/>
                  </a:cubicBezTo>
                  <a:cubicBezTo>
                    <a:pt x="1906" y="83"/>
                    <a:pt x="1846" y="0"/>
                    <a:pt x="1739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6440;p79"/>
            <p:cNvSpPr/>
            <p:nvPr/>
          </p:nvSpPr>
          <p:spPr>
            <a:xfrm>
              <a:off x="5478924" y="1795455"/>
              <a:ext cx="99716" cy="10630"/>
            </a:xfrm>
            <a:custGeom>
              <a:avLst/>
              <a:gdLst/>
              <a:ahLst/>
              <a:cxnLst/>
              <a:rect l="l" t="t" r="r" b="b"/>
              <a:pathLst>
                <a:path w="3133" h="334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6441;p79"/>
            <p:cNvSpPr/>
            <p:nvPr/>
          </p:nvSpPr>
          <p:spPr>
            <a:xfrm>
              <a:off x="5478924" y="1588926"/>
              <a:ext cx="99716" cy="10662"/>
            </a:xfrm>
            <a:custGeom>
              <a:avLst/>
              <a:gdLst/>
              <a:ahLst/>
              <a:cxnLst/>
              <a:rect l="l" t="t" r="r" b="b"/>
              <a:pathLst>
                <a:path w="3133" h="335" extrusionOk="0">
                  <a:moveTo>
                    <a:pt x="156" y="1"/>
                  </a:moveTo>
                  <a:cubicBezTo>
                    <a:pt x="72" y="1"/>
                    <a:pt x="1" y="72"/>
                    <a:pt x="1" y="167"/>
                  </a:cubicBezTo>
                  <a:cubicBezTo>
                    <a:pt x="1" y="251"/>
                    <a:pt x="72" y="334"/>
                    <a:pt x="156" y="334"/>
                  </a:cubicBezTo>
                  <a:lnTo>
                    <a:pt x="2977" y="334"/>
                  </a:lnTo>
                  <a:cubicBezTo>
                    <a:pt x="3061" y="334"/>
                    <a:pt x="3132" y="251"/>
                    <a:pt x="3132" y="167"/>
                  </a:cubicBezTo>
                  <a:cubicBezTo>
                    <a:pt x="3132" y="72"/>
                    <a:pt x="3061" y="1"/>
                    <a:pt x="2977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6442;p79"/>
            <p:cNvSpPr/>
            <p:nvPr/>
          </p:nvSpPr>
          <p:spPr>
            <a:xfrm>
              <a:off x="5434207" y="1639341"/>
              <a:ext cx="144783" cy="10248"/>
            </a:xfrm>
            <a:custGeom>
              <a:avLst/>
              <a:gdLst/>
              <a:ahLst/>
              <a:cxnLst/>
              <a:rect l="l" t="t" r="r" b="b"/>
              <a:pathLst>
                <a:path w="4549" h="322" extrusionOk="0">
                  <a:moveTo>
                    <a:pt x="167" y="0"/>
                  </a:moveTo>
                  <a:cubicBezTo>
                    <a:pt x="84" y="0"/>
                    <a:pt x="1" y="72"/>
                    <a:pt x="1" y="155"/>
                  </a:cubicBezTo>
                  <a:cubicBezTo>
                    <a:pt x="1" y="250"/>
                    <a:pt x="84" y="322"/>
                    <a:pt x="167" y="322"/>
                  </a:cubicBezTo>
                  <a:lnTo>
                    <a:pt x="4382" y="322"/>
                  </a:lnTo>
                  <a:cubicBezTo>
                    <a:pt x="4466" y="322"/>
                    <a:pt x="4537" y="250"/>
                    <a:pt x="4537" y="155"/>
                  </a:cubicBezTo>
                  <a:cubicBezTo>
                    <a:pt x="4549" y="72"/>
                    <a:pt x="4466" y="0"/>
                    <a:pt x="4382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6443;p79"/>
            <p:cNvSpPr/>
            <p:nvPr/>
          </p:nvSpPr>
          <p:spPr>
            <a:xfrm>
              <a:off x="5479306" y="1611301"/>
              <a:ext cx="26926" cy="10248"/>
            </a:xfrm>
            <a:custGeom>
              <a:avLst/>
              <a:gdLst/>
              <a:ahLst/>
              <a:cxnLst/>
              <a:rect l="l" t="t" r="r" b="b"/>
              <a:pathLst>
                <a:path w="846" h="322" extrusionOk="0">
                  <a:moveTo>
                    <a:pt x="167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67" y="322"/>
                  </a:cubicBezTo>
                  <a:lnTo>
                    <a:pt x="691" y="322"/>
                  </a:lnTo>
                  <a:cubicBezTo>
                    <a:pt x="775" y="322"/>
                    <a:pt x="846" y="250"/>
                    <a:pt x="846" y="167"/>
                  </a:cubicBezTo>
                  <a:cubicBezTo>
                    <a:pt x="846" y="72"/>
                    <a:pt x="775" y="0"/>
                    <a:pt x="69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6444;p79"/>
            <p:cNvSpPr/>
            <p:nvPr/>
          </p:nvSpPr>
          <p:spPr>
            <a:xfrm>
              <a:off x="5518327" y="1611301"/>
              <a:ext cx="26958" cy="10248"/>
            </a:xfrm>
            <a:custGeom>
              <a:avLst/>
              <a:gdLst/>
              <a:ahLst/>
              <a:cxnLst/>
              <a:rect l="l" t="t" r="r" b="b"/>
              <a:pathLst>
                <a:path w="847" h="322" extrusionOk="0">
                  <a:moveTo>
                    <a:pt x="156" y="0"/>
                  </a:moveTo>
                  <a:cubicBezTo>
                    <a:pt x="72" y="0"/>
                    <a:pt x="1" y="72"/>
                    <a:pt x="1" y="167"/>
                  </a:cubicBezTo>
                  <a:cubicBezTo>
                    <a:pt x="1" y="250"/>
                    <a:pt x="72" y="322"/>
                    <a:pt x="156" y="322"/>
                  </a:cubicBezTo>
                  <a:lnTo>
                    <a:pt x="680" y="322"/>
                  </a:lnTo>
                  <a:cubicBezTo>
                    <a:pt x="763" y="322"/>
                    <a:pt x="846" y="250"/>
                    <a:pt x="846" y="167"/>
                  </a:cubicBezTo>
                  <a:cubicBezTo>
                    <a:pt x="846" y="72"/>
                    <a:pt x="763" y="0"/>
                    <a:pt x="68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6445;p79"/>
            <p:cNvSpPr/>
            <p:nvPr/>
          </p:nvSpPr>
          <p:spPr>
            <a:xfrm>
              <a:off x="5434207" y="1588926"/>
              <a:ext cx="32623" cy="32623"/>
            </a:xfrm>
            <a:custGeom>
              <a:avLst/>
              <a:gdLst/>
              <a:ahLst/>
              <a:cxnLst/>
              <a:rect l="l" t="t" r="r" b="b"/>
              <a:pathLst>
                <a:path w="1025" h="1025" extrusionOk="0">
                  <a:moveTo>
                    <a:pt x="703" y="334"/>
                  </a:moveTo>
                  <a:lnTo>
                    <a:pt x="703" y="703"/>
                  </a:lnTo>
                  <a:lnTo>
                    <a:pt x="334" y="703"/>
                  </a:lnTo>
                  <a:lnTo>
                    <a:pt x="334" y="334"/>
                  </a:lnTo>
                  <a:close/>
                  <a:moveTo>
                    <a:pt x="167" y="1"/>
                  </a:moveTo>
                  <a:cubicBezTo>
                    <a:pt x="84" y="1"/>
                    <a:pt x="1" y="72"/>
                    <a:pt x="1" y="167"/>
                  </a:cubicBezTo>
                  <a:lnTo>
                    <a:pt x="1" y="870"/>
                  </a:lnTo>
                  <a:cubicBezTo>
                    <a:pt x="1" y="953"/>
                    <a:pt x="84" y="1025"/>
                    <a:pt x="167" y="1025"/>
                  </a:cubicBezTo>
                  <a:lnTo>
                    <a:pt x="870" y="1025"/>
                  </a:lnTo>
                  <a:cubicBezTo>
                    <a:pt x="953" y="1025"/>
                    <a:pt x="1025" y="953"/>
                    <a:pt x="1025" y="870"/>
                  </a:cubicBezTo>
                  <a:lnTo>
                    <a:pt x="1025" y="167"/>
                  </a:lnTo>
                  <a:cubicBezTo>
                    <a:pt x="1025" y="72"/>
                    <a:pt x="953" y="1"/>
                    <a:pt x="870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  <p:extLst>
      <p:ext uri="{BB962C8B-B14F-4D97-AF65-F5344CB8AC3E}">
        <p14:creationId xmlns:p14="http://schemas.microsoft.com/office/powerpoint/2010/main" val="32314505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9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9" name="Google Shape;909;p55"/>
          <p:cNvSpPr txBox="1">
            <a:spLocks noGrp="1"/>
          </p:cNvSpPr>
          <p:nvPr>
            <p:ph type="title"/>
          </p:nvPr>
        </p:nvSpPr>
        <p:spPr>
          <a:xfrm>
            <a:off x="432925" y="375875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Hướng Phát Triển</a:t>
            </a:r>
            <a:endParaRPr dirty="0"/>
          </a:p>
        </p:txBody>
      </p:sp>
      <p:cxnSp>
        <p:nvCxnSpPr>
          <p:cNvPr id="910" name="Google Shape;910;p55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7" name="Google Shape;917;p55"/>
          <p:cNvCxnSpPr/>
          <p:nvPr/>
        </p:nvCxnSpPr>
        <p:spPr>
          <a:xfrm>
            <a:off x="1480813" y="2026803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8" name="Google Shape;918;p55"/>
          <p:cNvCxnSpPr/>
          <p:nvPr/>
        </p:nvCxnSpPr>
        <p:spPr>
          <a:xfrm>
            <a:off x="4164142" y="2026803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919" name="Google Shape;919;p55"/>
          <p:cNvCxnSpPr/>
          <p:nvPr/>
        </p:nvCxnSpPr>
        <p:spPr>
          <a:xfrm>
            <a:off x="6809063" y="2026803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920" name="Google Shape;920;p55"/>
          <p:cNvSpPr txBox="1">
            <a:spLocks noGrp="1"/>
          </p:cNvSpPr>
          <p:nvPr>
            <p:ph type="subTitle" idx="1"/>
          </p:nvPr>
        </p:nvSpPr>
        <p:spPr>
          <a:xfrm>
            <a:off x="1023613" y="2064075"/>
            <a:ext cx="176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2C3938"/>
                </a:solidFill>
              </a:rPr>
              <a:t>Thêm tính đăng kí bằng Google-Facebook</a:t>
            </a:r>
            <a:endParaRPr dirty="0">
              <a:solidFill>
                <a:srgbClr val="2C3938"/>
              </a:solidFill>
            </a:endParaRPr>
          </a:p>
        </p:txBody>
      </p:sp>
      <p:sp>
        <p:nvSpPr>
          <p:cNvPr id="921" name="Google Shape;921;p55"/>
          <p:cNvSpPr txBox="1">
            <a:spLocks noGrp="1"/>
          </p:cNvSpPr>
          <p:nvPr>
            <p:ph type="subTitle" idx="2"/>
          </p:nvPr>
        </p:nvSpPr>
        <p:spPr>
          <a:xfrm>
            <a:off x="3706942" y="2064075"/>
            <a:ext cx="176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Xây dựng thêm trang newfeed và notification</a:t>
            </a:r>
            <a:endParaRPr dirty="0">
              <a:solidFill>
                <a:srgbClr val="2C3938"/>
              </a:solidFill>
            </a:endParaRPr>
          </a:p>
        </p:txBody>
      </p:sp>
      <p:sp>
        <p:nvSpPr>
          <p:cNvPr id="922" name="Google Shape;922;p55"/>
          <p:cNvSpPr txBox="1">
            <a:spLocks noGrp="1"/>
          </p:cNvSpPr>
          <p:nvPr>
            <p:ph type="subTitle" idx="3"/>
          </p:nvPr>
        </p:nvSpPr>
        <p:spPr>
          <a:xfrm>
            <a:off x="6351863" y="2064075"/>
            <a:ext cx="17685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Tiến hành cache dữ liệu để trải nghiệm người dùng được mượt mà</a:t>
            </a:r>
            <a:endParaRPr dirty="0">
              <a:solidFill>
                <a:srgbClr val="2C3938"/>
              </a:solidFill>
            </a:endParaRPr>
          </a:p>
        </p:txBody>
      </p:sp>
      <p:sp>
        <p:nvSpPr>
          <p:cNvPr id="36" name="Google Shape;8858;p83"/>
          <p:cNvSpPr/>
          <p:nvPr/>
        </p:nvSpPr>
        <p:spPr>
          <a:xfrm>
            <a:off x="1735026" y="1574403"/>
            <a:ext cx="345674" cy="346056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657E9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7" name="Google Shape;6838;p79"/>
          <p:cNvGrpSpPr/>
          <p:nvPr/>
        </p:nvGrpSpPr>
        <p:grpSpPr>
          <a:xfrm>
            <a:off x="4395894" y="1574403"/>
            <a:ext cx="359269" cy="335780"/>
            <a:chOff x="1748582" y="3372635"/>
            <a:chExt cx="359269" cy="335780"/>
          </a:xfrm>
        </p:grpSpPr>
        <p:sp>
          <p:nvSpPr>
            <p:cNvPr id="38" name="Google Shape;6839;p79"/>
            <p:cNvSpPr/>
            <p:nvPr/>
          </p:nvSpPr>
          <p:spPr>
            <a:xfrm>
              <a:off x="2080161" y="3535210"/>
              <a:ext cx="27690" cy="10630"/>
            </a:xfrm>
            <a:custGeom>
              <a:avLst/>
              <a:gdLst/>
              <a:ahLst/>
              <a:cxnLst/>
              <a:rect l="l" t="t" r="r" b="b"/>
              <a:pathLst>
                <a:path w="870" h="334" extrusionOk="0">
                  <a:moveTo>
                    <a:pt x="167" y="0"/>
                  </a:moveTo>
                  <a:cubicBezTo>
                    <a:pt x="72" y="0"/>
                    <a:pt x="1" y="83"/>
                    <a:pt x="1" y="167"/>
                  </a:cubicBezTo>
                  <a:cubicBezTo>
                    <a:pt x="1" y="262"/>
                    <a:pt x="72" y="333"/>
                    <a:pt x="167" y="333"/>
                  </a:cubicBezTo>
                  <a:lnTo>
                    <a:pt x="703" y="333"/>
                  </a:lnTo>
                  <a:cubicBezTo>
                    <a:pt x="786" y="333"/>
                    <a:pt x="870" y="262"/>
                    <a:pt x="870" y="167"/>
                  </a:cubicBezTo>
                  <a:cubicBezTo>
                    <a:pt x="870" y="83"/>
                    <a:pt x="786" y="0"/>
                    <a:pt x="70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9" name="Google Shape;6840;p79"/>
            <p:cNvGrpSpPr/>
            <p:nvPr/>
          </p:nvGrpSpPr>
          <p:grpSpPr>
            <a:xfrm>
              <a:off x="1748582" y="3372635"/>
              <a:ext cx="333520" cy="335780"/>
              <a:chOff x="1748582" y="3372635"/>
              <a:chExt cx="333520" cy="335780"/>
            </a:xfrm>
          </p:grpSpPr>
          <p:sp>
            <p:nvSpPr>
              <p:cNvPr id="40" name="Google Shape;6841;p79"/>
              <p:cNvSpPr/>
              <p:nvPr/>
            </p:nvSpPr>
            <p:spPr>
              <a:xfrm>
                <a:off x="1748582" y="3372635"/>
                <a:ext cx="308504" cy="335780"/>
              </a:xfrm>
              <a:custGeom>
                <a:avLst/>
                <a:gdLst/>
                <a:ahLst/>
                <a:cxnLst/>
                <a:rect l="l" t="t" r="r" b="b"/>
                <a:pathLst>
                  <a:path w="9693" h="10550" extrusionOk="0">
                    <a:moveTo>
                      <a:pt x="8454" y="4215"/>
                    </a:moveTo>
                    <a:cubicBezTo>
                      <a:pt x="8978" y="4298"/>
                      <a:pt x="9359" y="4739"/>
                      <a:pt x="9359" y="5275"/>
                    </a:cubicBezTo>
                    <a:cubicBezTo>
                      <a:pt x="9359" y="5811"/>
                      <a:pt x="8978" y="6263"/>
                      <a:pt x="8454" y="6334"/>
                    </a:cubicBezTo>
                    <a:lnTo>
                      <a:pt x="8454" y="4215"/>
                    </a:lnTo>
                    <a:close/>
                    <a:moveTo>
                      <a:pt x="1251" y="4036"/>
                    </a:moveTo>
                    <a:lnTo>
                      <a:pt x="1251" y="6525"/>
                    </a:lnTo>
                    <a:lnTo>
                      <a:pt x="894" y="6525"/>
                    </a:lnTo>
                    <a:cubicBezTo>
                      <a:pt x="596" y="6525"/>
                      <a:pt x="358" y="6287"/>
                      <a:pt x="358" y="5989"/>
                    </a:cubicBezTo>
                    <a:lnTo>
                      <a:pt x="358" y="4572"/>
                    </a:lnTo>
                    <a:cubicBezTo>
                      <a:pt x="358" y="4275"/>
                      <a:pt x="596" y="4036"/>
                      <a:pt x="894" y="4036"/>
                    </a:cubicBezTo>
                    <a:close/>
                    <a:moveTo>
                      <a:pt x="2668" y="4025"/>
                    </a:moveTo>
                    <a:lnTo>
                      <a:pt x="2668" y="6525"/>
                    </a:lnTo>
                    <a:lnTo>
                      <a:pt x="1584" y="6525"/>
                    </a:lnTo>
                    <a:lnTo>
                      <a:pt x="1584" y="4025"/>
                    </a:lnTo>
                    <a:close/>
                    <a:moveTo>
                      <a:pt x="2846" y="7727"/>
                    </a:moveTo>
                    <a:lnTo>
                      <a:pt x="2846" y="8466"/>
                    </a:lnTo>
                    <a:lnTo>
                      <a:pt x="2537" y="8466"/>
                    </a:lnTo>
                    <a:lnTo>
                      <a:pt x="2727" y="7727"/>
                    </a:lnTo>
                    <a:close/>
                    <a:moveTo>
                      <a:pt x="2608" y="6834"/>
                    </a:moveTo>
                    <a:lnTo>
                      <a:pt x="2001" y="9156"/>
                    </a:lnTo>
                    <a:lnTo>
                      <a:pt x="1584" y="9156"/>
                    </a:lnTo>
                    <a:lnTo>
                      <a:pt x="1584" y="6834"/>
                    </a:lnTo>
                    <a:close/>
                    <a:moveTo>
                      <a:pt x="8133" y="357"/>
                    </a:moveTo>
                    <a:lnTo>
                      <a:pt x="8133" y="10228"/>
                    </a:lnTo>
                    <a:lnTo>
                      <a:pt x="7394" y="10228"/>
                    </a:lnTo>
                    <a:lnTo>
                      <a:pt x="7394" y="3251"/>
                    </a:lnTo>
                    <a:cubicBezTo>
                      <a:pt x="7394" y="3167"/>
                      <a:pt x="7323" y="3084"/>
                      <a:pt x="7240" y="3084"/>
                    </a:cubicBezTo>
                    <a:cubicBezTo>
                      <a:pt x="7144" y="3084"/>
                      <a:pt x="7073" y="3167"/>
                      <a:pt x="7073" y="3251"/>
                    </a:cubicBezTo>
                    <a:lnTo>
                      <a:pt x="7073" y="9144"/>
                    </a:lnTo>
                    <a:cubicBezTo>
                      <a:pt x="6859" y="8859"/>
                      <a:pt x="6549" y="8466"/>
                      <a:pt x="6132" y="8073"/>
                    </a:cubicBezTo>
                    <a:cubicBezTo>
                      <a:pt x="5668" y="7632"/>
                      <a:pt x="5192" y="7275"/>
                      <a:pt x="4704" y="7013"/>
                    </a:cubicBezTo>
                    <a:cubicBezTo>
                      <a:pt x="4132" y="6715"/>
                      <a:pt x="3561" y="6561"/>
                      <a:pt x="2989" y="6537"/>
                    </a:cubicBezTo>
                    <a:lnTo>
                      <a:pt x="2989" y="4036"/>
                    </a:lnTo>
                    <a:cubicBezTo>
                      <a:pt x="3572" y="4013"/>
                      <a:pt x="4132" y="3846"/>
                      <a:pt x="4704" y="3560"/>
                    </a:cubicBezTo>
                    <a:cubicBezTo>
                      <a:pt x="5192" y="3310"/>
                      <a:pt x="5668" y="2953"/>
                      <a:pt x="6132" y="2501"/>
                    </a:cubicBezTo>
                    <a:cubicBezTo>
                      <a:pt x="6537" y="2108"/>
                      <a:pt x="6847" y="1715"/>
                      <a:pt x="7073" y="1429"/>
                    </a:cubicBezTo>
                    <a:lnTo>
                      <a:pt x="7073" y="2489"/>
                    </a:lnTo>
                    <a:cubicBezTo>
                      <a:pt x="7073" y="2584"/>
                      <a:pt x="7144" y="2655"/>
                      <a:pt x="7240" y="2655"/>
                    </a:cubicBezTo>
                    <a:cubicBezTo>
                      <a:pt x="7323" y="2655"/>
                      <a:pt x="7394" y="2584"/>
                      <a:pt x="7394" y="2489"/>
                    </a:cubicBezTo>
                    <a:lnTo>
                      <a:pt x="7394" y="357"/>
                    </a:lnTo>
                    <a:close/>
                    <a:moveTo>
                      <a:pt x="7228" y="0"/>
                    </a:moveTo>
                    <a:cubicBezTo>
                      <a:pt x="7144" y="0"/>
                      <a:pt x="7073" y="84"/>
                      <a:pt x="7073" y="167"/>
                    </a:cubicBezTo>
                    <a:lnTo>
                      <a:pt x="7073" y="822"/>
                    </a:lnTo>
                    <a:cubicBezTo>
                      <a:pt x="6966" y="988"/>
                      <a:pt x="6549" y="1631"/>
                      <a:pt x="5906" y="2251"/>
                    </a:cubicBezTo>
                    <a:cubicBezTo>
                      <a:pt x="5227" y="2905"/>
                      <a:pt x="4132" y="3703"/>
                      <a:pt x="2822" y="3703"/>
                    </a:cubicBezTo>
                    <a:lnTo>
                      <a:pt x="882" y="3703"/>
                    </a:lnTo>
                    <a:cubicBezTo>
                      <a:pt x="405" y="3703"/>
                      <a:pt x="1" y="4084"/>
                      <a:pt x="1" y="4572"/>
                    </a:cubicBezTo>
                    <a:lnTo>
                      <a:pt x="1" y="5989"/>
                    </a:lnTo>
                    <a:cubicBezTo>
                      <a:pt x="1" y="6465"/>
                      <a:pt x="382" y="6870"/>
                      <a:pt x="882" y="6870"/>
                    </a:cubicBezTo>
                    <a:lnTo>
                      <a:pt x="1239" y="6870"/>
                    </a:lnTo>
                    <a:lnTo>
                      <a:pt x="1239" y="9359"/>
                    </a:lnTo>
                    <a:cubicBezTo>
                      <a:pt x="1239" y="9442"/>
                      <a:pt x="1310" y="9513"/>
                      <a:pt x="1394" y="9513"/>
                    </a:cubicBezTo>
                    <a:lnTo>
                      <a:pt x="2096" y="9513"/>
                    </a:lnTo>
                    <a:cubicBezTo>
                      <a:pt x="2168" y="9513"/>
                      <a:pt x="2227" y="9478"/>
                      <a:pt x="2263" y="9394"/>
                    </a:cubicBezTo>
                    <a:lnTo>
                      <a:pt x="2406" y="8823"/>
                    </a:lnTo>
                    <a:lnTo>
                      <a:pt x="2977" y="8823"/>
                    </a:lnTo>
                    <a:cubicBezTo>
                      <a:pt x="3061" y="8823"/>
                      <a:pt x="3144" y="8739"/>
                      <a:pt x="3144" y="8656"/>
                    </a:cubicBezTo>
                    <a:lnTo>
                      <a:pt x="3144" y="7573"/>
                    </a:lnTo>
                    <a:cubicBezTo>
                      <a:pt x="3144" y="7477"/>
                      <a:pt x="3061" y="7406"/>
                      <a:pt x="2977" y="7406"/>
                    </a:cubicBezTo>
                    <a:lnTo>
                      <a:pt x="2787" y="7406"/>
                    </a:lnTo>
                    <a:lnTo>
                      <a:pt x="2930" y="6858"/>
                    </a:lnTo>
                    <a:cubicBezTo>
                      <a:pt x="4180" y="6894"/>
                      <a:pt x="5227" y="7656"/>
                      <a:pt x="5882" y="8299"/>
                    </a:cubicBezTo>
                    <a:cubicBezTo>
                      <a:pt x="6537" y="8942"/>
                      <a:pt x="6954" y="9573"/>
                      <a:pt x="7037" y="9728"/>
                    </a:cubicBezTo>
                    <a:lnTo>
                      <a:pt x="7037" y="10383"/>
                    </a:lnTo>
                    <a:cubicBezTo>
                      <a:pt x="7037" y="10466"/>
                      <a:pt x="7109" y="10549"/>
                      <a:pt x="7204" y="10549"/>
                    </a:cubicBezTo>
                    <a:lnTo>
                      <a:pt x="8264" y="10549"/>
                    </a:lnTo>
                    <a:cubicBezTo>
                      <a:pt x="8347" y="10549"/>
                      <a:pt x="8430" y="10466"/>
                      <a:pt x="8430" y="10383"/>
                    </a:cubicBezTo>
                    <a:lnTo>
                      <a:pt x="8430" y="6656"/>
                    </a:lnTo>
                    <a:cubicBezTo>
                      <a:pt x="9121" y="6573"/>
                      <a:pt x="9657" y="5989"/>
                      <a:pt x="9657" y="5275"/>
                    </a:cubicBezTo>
                    <a:cubicBezTo>
                      <a:pt x="9692" y="4560"/>
                      <a:pt x="9168" y="3965"/>
                      <a:pt x="8454" y="3894"/>
                    </a:cubicBezTo>
                    <a:lnTo>
                      <a:pt x="8454" y="167"/>
                    </a:lnTo>
                    <a:cubicBezTo>
                      <a:pt x="8454" y="84"/>
                      <a:pt x="8383" y="0"/>
                      <a:pt x="8287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1" name="Google Shape;6842;p79"/>
              <p:cNvSpPr/>
              <p:nvPr/>
            </p:nvSpPr>
            <p:spPr>
              <a:xfrm>
                <a:off x="2057054" y="3472000"/>
                <a:ext cx="25048" cy="22311"/>
              </a:xfrm>
              <a:custGeom>
                <a:avLst/>
                <a:gdLst/>
                <a:ahLst/>
                <a:cxnLst/>
                <a:rect l="l" t="t" r="r" b="b"/>
                <a:pathLst>
                  <a:path w="787" h="701" extrusionOk="0">
                    <a:moveTo>
                      <a:pt x="600" y="1"/>
                    </a:moveTo>
                    <a:cubicBezTo>
                      <a:pt x="557" y="1"/>
                      <a:pt x="512" y="16"/>
                      <a:pt x="477" y="45"/>
                    </a:cubicBezTo>
                    <a:lnTo>
                      <a:pt x="107" y="414"/>
                    </a:lnTo>
                    <a:cubicBezTo>
                      <a:pt x="0" y="522"/>
                      <a:pt x="72" y="700"/>
                      <a:pt x="227" y="700"/>
                    </a:cubicBezTo>
                    <a:cubicBezTo>
                      <a:pt x="262" y="700"/>
                      <a:pt x="310" y="676"/>
                      <a:pt x="346" y="653"/>
                    </a:cubicBezTo>
                    <a:lnTo>
                      <a:pt x="715" y="283"/>
                    </a:lnTo>
                    <a:cubicBezTo>
                      <a:pt x="786" y="200"/>
                      <a:pt x="786" y="105"/>
                      <a:pt x="715" y="45"/>
                    </a:cubicBezTo>
                    <a:cubicBezTo>
                      <a:pt x="685" y="16"/>
                      <a:pt x="643" y="1"/>
                      <a:pt x="600" y="1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2" name="Google Shape;6843;p79"/>
              <p:cNvSpPr/>
              <p:nvPr/>
            </p:nvSpPr>
            <p:spPr>
              <a:xfrm>
                <a:off x="2058550" y="3586834"/>
                <a:ext cx="23552" cy="22629"/>
              </a:xfrm>
              <a:custGeom>
                <a:avLst/>
                <a:gdLst/>
                <a:ahLst/>
                <a:cxnLst/>
                <a:rect l="l" t="t" r="r" b="b"/>
                <a:pathLst>
                  <a:path w="740" h="711" extrusionOk="0">
                    <a:moveTo>
                      <a:pt x="184" y="0"/>
                    </a:moveTo>
                    <a:cubicBezTo>
                      <a:pt x="141" y="0"/>
                      <a:pt x="96" y="15"/>
                      <a:pt x="60" y="45"/>
                    </a:cubicBezTo>
                    <a:cubicBezTo>
                      <a:pt x="1" y="104"/>
                      <a:pt x="1" y="212"/>
                      <a:pt x="60" y="283"/>
                    </a:cubicBezTo>
                    <a:lnTo>
                      <a:pt x="430" y="664"/>
                    </a:lnTo>
                    <a:cubicBezTo>
                      <a:pt x="461" y="696"/>
                      <a:pt x="500" y="711"/>
                      <a:pt x="538" y="711"/>
                    </a:cubicBezTo>
                    <a:cubicBezTo>
                      <a:pt x="586" y="711"/>
                      <a:pt x="634" y="687"/>
                      <a:pt x="668" y="640"/>
                    </a:cubicBezTo>
                    <a:cubicBezTo>
                      <a:pt x="739" y="581"/>
                      <a:pt x="727" y="485"/>
                      <a:pt x="668" y="426"/>
                    </a:cubicBezTo>
                    <a:lnTo>
                      <a:pt x="299" y="45"/>
                    </a:lnTo>
                    <a:cubicBezTo>
                      <a:pt x="269" y="15"/>
                      <a:pt x="227" y="0"/>
                      <a:pt x="184" y="0"/>
                    </a:cubicBezTo>
                    <a:close/>
                  </a:path>
                </a:pathLst>
              </a:custGeom>
              <a:solidFill>
                <a:srgbClr val="657E93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grpSp>
        <p:nvGrpSpPr>
          <p:cNvPr id="43" name="Google Shape;7762;p80"/>
          <p:cNvGrpSpPr/>
          <p:nvPr/>
        </p:nvGrpSpPr>
        <p:grpSpPr>
          <a:xfrm>
            <a:off x="7075796" y="1562083"/>
            <a:ext cx="320633" cy="348100"/>
            <a:chOff x="4007193" y="1512727"/>
            <a:chExt cx="320633" cy="348100"/>
          </a:xfrm>
        </p:grpSpPr>
        <p:sp>
          <p:nvSpPr>
            <p:cNvPr id="44" name="Google Shape;7763;p80"/>
            <p:cNvSpPr/>
            <p:nvPr/>
          </p:nvSpPr>
          <p:spPr>
            <a:xfrm>
              <a:off x="4177695" y="1512727"/>
              <a:ext cx="143732" cy="153109"/>
            </a:xfrm>
            <a:custGeom>
              <a:avLst/>
              <a:gdLst/>
              <a:ahLst/>
              <a:cxnLst/>
              <a:rect l="l" t="t" r="r" b="b"/>
              <a:pathLst>
                <a:path w="4537" h="4833" extrusionOk="0">
                  <a:moveTo>
                    <a:pt x="2359" y="1"/>
                  </a:moveTo>
                  <a:cubicBezTo>
                    <a:pt x="2213" y="1"/>
                    <a:pt x="2065" y="16"/>
                    <a:pt x="1917" y="46"/>
                  </a:cubicBezTo>
                  <a:cubicBezTo>
                    <a:pt x="1346" y="165"/>
                    <a:pt x="846" y="498"/>
                    <a:pt x="524" y="987"/>
                  </a:cubicBezTo>
                  <a:cubicBezTo>
                    <a:pt x="0" y="1761"/>
                    <a:pt x="36" y="2773"/>
                    <a:pt x="584" y="3523"/>
                  </a:cubicBezTo>
                  <a:lnTo>
                    <a:pt x="536" y="4666"/>
                  </a:lnTo>
                  <a:cubicBezTo>
                    <a:pt x="536" y="4725"/>
                    <a:pt x="572" y="4773"/>
                    <a:pt x="607" y="4797"/>
                  </a:cubicBezTo>
                  <a:cubicBezTo>
                    <a:pt x="643" y="4809"/>
                    <a:pt x="667" y="4832"/>
                    <a:pt x="703" y="4832"/>
                  </a:cubicBezTo>
                  <a:cubicBezTo>
                    <a:pt x="727" y="4832"/>
                    <a:pt x="750" y="4832"/>
                    <a:pt x="774" y="4809"/>
                  </a:cubicBezTo>
                  <a:lnTo>
                    <a:pt x="1822" y="4332"/>
                  </a:lnTo>
                  <a:cubicBezTo>
                    <a:pt x="2006" y="4381"/>
                    <a:pt x="2191" y="4404"/>
                    <a:pt x="2373" y="4404"/>
                  </a:cubicBezTo>
                  <a:cubicBezTo>
                    <a:pt x="3091" y="4404"/>
                    <a:pt x="3771" y="4044"/>
                    <a:pt x="4179" y="3427"/>
                  </a:cubicBezTo>
                  <a:cubicBezTo>
                    <a:pt x="4382" y="3142"/>
                    <a:pt x="4501" y="2832"/>
                    <a:pt x="4537" y="2487"/>
                  </a:cubicBezTo>
                  <a:cubicBezTo>
                    <a:pt x="4525" y="2392"/>
                    <a:pt x="4453" y="2320"/>
                    <a:pt x="4382" y="2296"/>
                  </a:cubicBezTo>
                  <a:cubicBezTo>
                    <a:pt x="4374" y="2295"/>
                    <a:pt x="4366" y="2295"/>
                    <a:pt x="4358" y="2295"/>
                  </a:cubicBezTo>
                  <a:cubicBezTo>
                    <a:pt x="4275" y="2295"/>
                    <a:pt x="4214" y="2352"/>
                    <a:pt x="4203" y="2439"/>
                  </a:cubicBezTo>
                  <a:cubicBezTo>
                    <a:pt x="4156" y="2713"/>
                    <a:pt x="4072" y="2987"/>
                    <a:pt x="3906" y="3237"/>
                  </a:cubicBezTo>
                  <a:cubicBezTo>
                    <a:pt x="3554" y="3774"/>
                    <a:pt x="2971" y="4074"/>
                    <a:pt x="2360" y="4074"/>
                  </a:cubicBezTo>
                  <a:cubicBezTo>
                    <a:pt x="2185" y="4074"/>
                    <a:pt x="2008" y="4049"/>
                    <a:pt x="1834" y="3999"/>
                  </a:cubicBezTo>
                  <a:cubicBezTo>
                    <a:pt x="1814" y="3994"/>
                    <a:pt x="1798" y="3991"/>
                    <a:pt x="1784" y="3991"/>
                  </a:cubicBezTo>
                  <a:cubicBezTo>
                    <a:pt x="1762" y="3991"/>
                    <a:pt x="1743" y="3997"/>
                    <a:pt x="1715" y="4011"/>
                  </a:cubicBezTo>
                  <a:lnTo>
                    <a:pt x="869" y="4416"/>
                  </a:lnTo>
                  <a:lnTo>
                    <a:pt x="905" y="3475"/>
                  </a:lnTo>
                  <a:cubicBezTo>
                    <a:pt x="905" y="3427"/>
                    <a:pt x="893" y="3404"/>
                    <a:pt x="881" y="3368"/>
                  </a:cubicBezTo>
                  <a:cubicBezTo>
                    <a:pt x="369" y="2737"/>
                    <a:pt x="346" y="1856"/>
                    <a:pt x="786" y="1165"/>
                  </a:cubicBezTo>
                  <a:cubicBezTo>
                    <a:pt x="1072" y="748"/>
                    <a:pt x="1489" y="475"/>
                    <a:pt x="1977" y="379"/>
                  </a:cubicBezTo>
                  <a:cubicBezTo>
                    <a:pt x="2104" y="352"/>
                    <a:pt x="2231" y="339"/>
                    <a:pt x="2357" y="339"/>
                  </a:cubicBezTo>
                  <a:cubicBezTo>
                    <a:pt x="2721" y="339"/>
                    <a:pt x="3071" y="452"/>
                    <a:pt x="3382" y="665"/>
                  </a:cubicBezTo>
                  <a:cubicBezTo>
                    <a:pt x="3798" y="939"/>
                    <a:pt x="4084" y="1380"/>
                    <a:pt x="4179" y="1868"/>
                  </a:cubicBezTo>
                  <a:cubicBezTo>
                    <a:pt x="4200" y="1949"/>
                    <a:pt x="4263" y="2004"/>
                    <a:pt x="4340" y="2004"/>
                  </a:cubicBezTo>
                  <a:cubicBezTo>
                    <a:pt x="4354" y="2004"/>
                    <a:pt x="4368" y="2002"/>
                    <a:pt x="4382" y="1999"/>
                  </a:cubicBezTo>
                  <a:cubicBezTo>
                    <a:pt x="4465" y="1987"/>
                    <a:pt x="4525" y="1903"/>
                    <a:pt x="4513" y="1808"/>
                  </a:cubicBezTo>
                  <a:cubicBezTo>
                    <a:pt x="4406" y="1225"/>
                    <a:pt x="4060" y="725"/>
                    <a:pt x="3572" y="379"/>
                  </a:cubicBezTo>
                  <a:cubicBezTo>
                    <a:pt x="3208" y="130"/>
                    <a:pt x="2790" y="1"/>
                    <a:pt x="2359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5" name="Google Shape;7764;p80"/>
            <p:cNvSpPr/>
            <p:nvPr/>
          </p:nvSpPr>
          <p:spPr>
            <a:xfrm>
              <a:off x="4214666" y="1543583"/>
              <a:ext cx="77711" cy="77363"/>
            </a:xfrm>
            <a:custGeom>
              <a:avLst/>
              <a:gdLst/>
              <a:ahLst/>
              <a:cxnLst/>
              <a:rect l="l" t="t" r="r" b="b"/>
              <a:pathLst>
                <a:path w="2453" h="2442" extrusionOk="0">
                  <a:moveTo>
                    <a:pt x="1072" y="346"/>
                  </a:moveTo>
                  <a:lnTo>
                    <a:pt x="1072" y="1239"/>
                  </a:lnTo>
                  <a:cubicBezTo>
                    <a:pt x="1072" y="1322"/>
                    <a:pt x="1143" y="1406"/>
                    <a:pt x="1238" y="1406"/>
                  </a:cubicBezTo>
                  <a:lnTo>
                    <a:pt x="2131" y="1406"/>
                  </a:lnTo>
                  <a:cubicBezTo>
                    <a:pt x="2048" y="1822"/>
                    <a:pt x="1679" y="2144"/>
                    <a:pt x="1238" y="2144"/>
                  </a:cubicBezTo>
                  <a:cubicBezTo>
                    <a:pt x="726" y="2144"/>
                    <a:pt x="322" y="1739"/>
                    <a:pt x="322" y="1239"/>
                  </a:cubicBezTo>
                  <a:cubicBezTo>
                    <a:pt x="322" y="787"/>
                    <a:pt x="655" y="417"/>
                    <a:pt x="1072" y="346"/>
                  </a:cubicBezTo>
                  <a:close/>
                  <a:moveTo>
                    <a:pt x="1215" y="1"/>
                  </a:moveTo>
                  <a:cubicBezTo>
                    <a:pt x="548" y="1"/>
                    <a:pt x="0" y="548"/>
                    <a:pt x="0" y="1215"/>
                  </a:cubicBezTo>
                  <a:cubicBezTo>
                    <a:pt x="0" y="1894"/>
                    <a:pt x="548" y="2441"/>
                    <a:pt x="1215" y="2441"/>
                  </a:cubicBezTo>
                  <a:cubicBezTo>
                    <a:pt x="1893" y="2441"/>
                    <a:pt x="2441" y="1894"/>
                    <a:pt x="2441" y="1215"/>
                  </a:cubicBezTo>
                  <a:cubicBezTo>
                    <a:pt x="2453" y="1144"/>
                    <a:pt x="2381" y="1072"/>
                    <a:pt x="2286" y="1072"/>
                  </a:cubicBezTo>
                  <a:lnTo>
                    <a:pt x="1381" y="1072"/>
                  </a:lnTo>
                  <a:lnTo>
                    <a:pt x="1381" y="167"/>
                  </a:lnTo>
                  <a:cubicBezTo>
                    <a:pt x="1381" y="72"/>
                    <a:pt x="1310" y="1"/>
                    <a:pt x="121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7765;p80"/>
            <p:cNvSpPr/>
            <p:nvPr/>
          </p:nvSpPr>
          <p:spPr>
            <a:xfrm>
              <a:off x="4007193" y="1541334"/>
              <a:ext cx="320633" cy="319493"/>
            </a:xfrm>
            <a:custGeom>
              <a:avLst/>
              <a:gdLst/>
              <a:ahLst/>
              <a:cxnLst/>
              <a:rect l="l" t="t" r="r" b="b"/>
              <a:pathLst>
                <a:path w="10121" h="10085" extrusionOk="0">
                  <a:moveTo>
                    <a:pt x="3823" y="1239"/>
                  </a:moveTo>
                  <a:lnTo>
                    <a:pt x="4823" y="2227"/>
                  </a:lnTo>
                  <a:cubicBezTo>
                    <a:pt x="5418" y="2822"/>
                    <a:pt x="5525" y="3739"/>
                    <a:pt x="5085" y="4453"/>
                  </a:cubicBezTo>
                  <a:cubicBezTo>
                    <a:pt x="5049" y="4501"/>
                    <a:pt x="5061" y="4596"/>
                    <a:pt x="5120" y="4644"/>
                  </a:cubicBezTo>
                  <a:lnTo>
                    <a:pt x="5442" y="4965"/>
                  </a:lnTo>
                  <a:cubicBezTo>
                    <a:pt x="5478" y="5002"/>
                    <a:pt x="5524" y="5016"/>
                    <a:pt x="5567" y="5016"/>
                  </a:cubicBezTo>
                  <a:cubicBezTo>
                    <a:pt x="5594" y="5016"/>
                    <a:pt x="5621" y="5010"/>
                    <a:pt x="5644" y="5001"/>
                  </a:cubicBezTo>
                  <a:cubicBezTo>
                    <a:pt x="5939" y="4824"/>
                    <a:pt x="6267" y="4736"/>
                    <a:pt x="6591" y="4736"/>
                  </a:cubicBezTo>
                  <a:cubicBezTo>
                    <a:pt x="7053" y="4736"/>
                    <a:pt x="7509" y="4913"/>
                    <a:pt x="7859" y="5263"/>
                  </a:cubicBezTo>
                  <a:lnTo>
                    <a:pt x="8859" y="6263"/>
                  </a:lnTo>
                  <a:lnTo>
                    <a:pt x="6299" y="8823"/>
                  </a:lnTo>
                  <a:lnTo>
                    <a:pt x="5299" y="7823"/>
                  </a:lnTo>
                  <a:cubicBezTo>
                    <a:pt x="5073" y="7608"/>
                    <a:pt x="4906" y="7335"/>
                    <a:pt x="4835" y="7037"/>
                  </a:cubicBezTo>
                  <a:cubicBezTo>
                    <a:pt x="4704" y="6561"/>
                    <a:pt x="4775" y="6037"/>
                    <a:pt x="5025" y="5608"/>
                  </a:cubicBezTo>
                  <a:cubicBezTo>
                    <a:pt x="5073" y="5549"/>
                    <a:pt x="5061" y="5465"/>
                    <a:pt x="5001" y="5418"/>
                  </a:cubicBezTo>
                  <a:lnTo>
                    <a:pt x="4668" y="5084"/>
                  </a:lnTo>
                  <a:cubicBezTo>
                    <a:pt x="4634" y="5051"/>
                    <a:pt x="4597" y="5036"/>
                    <a:pt x="4560" y="5036"/>
                  </a:cubicBezTo>
                  <a:cubicBezTo>
                    <a:pt x="4532" y="5036"/>
                    <a:pt x="4503" y="5045"/>
                    <a:pt x="4477" y="5060"/>
                  </a:cubicBezTo>
                  <a:cubicBezTo>
                    <a:pt x="4186" y="5235"/>
                    <a:pt x="3864" y="5321"/>
                    <a:pt x="3543" y="5321"/>
                  </a:cubicBezTo>
                  <a:cubicBezTo>
                    <a:pt x="3077" y="5321"/>
                    <a:pt x="2616" y="5139"/>
                    <a:pt x="2263" y="4787"/>
                  </a:cubicBezTo>
                  <a:lnTo>
                    <a:pt x="1263" y="3798"/>
                  </a:lnTo>
                  <a:lnTo>
                    <a:pt x="3823" y="1239"/>
                  </a:lnTo>
                  <a:close/>
                  <a:moveTo>
                    <a:pt x="9371" y="6192"/>
                  </a:moveTo>
                  <a:lnTo>
                    <a:pt x="9716" y="6537"/>
                  </a:lnTo>
                  <a:lnTo>
                    <a:pt x="6561" y="9692"/>
                  </a:lnTo>
                  <a:lnTo>
                    <a:pt x="6216" y="9347"/>
                  </a:lnTo>
                  <a:lnTo>
                    <a:pt x="9192" y="6370"/>
                  </a:lnTo>
                  <a:lnTo>
                    <a:pt x="9371" y="6192"/>
                  </a:lnTo>
                  <a:close/>
                  <a:moveTo>
                    <a:pt x="3561" y="0"/>
                  </a:moveTo>
                  <a:cubicBezTo>
                    <a:pt x="3513" y="0"/>
                    <a:pt x="3465" y="12"/>
                    <a:pt x="3442" y="36"/>
                  </a:cubicBezTo>
                  <a:lnTo>
                    <a:pt x="2191" y="1286"/>
                  </a:lnTo>
                  <a:cubicBezTo>
                    <a:pt x="2132" y="1346"/>
                    <a:pt x="2132" y="1453"/>
                    <a:pt x="2191" y="1512"/>
                  </a:cubicBezTo>
                  <a:cubicBezTo>
                    <a:pt x="2221" y="1542"/>
                    <a:pt x="2260" y="1557"/>
                    <a:pt x="2299" y="1557"/>
                  </a:cubicBezTo>
                  <a:cubicBezTo>
                    <a:pt x="2337" y="1557"/>
                    <a:pt x="2376" y="1542"/>
                    <a:pt x="2406" y="1512"/>
                  </a:cubicBezTo>
                  <a:lnTo>
                    <a:pt x="3561" y="369"/>
                  </a:lnTo>
                  <a:lnTo>
                    <a:pt x="3894" y="715"/>
                  </a:lnTo>
                  <a:lnTo>
                    <a:pt x="3715" y="893"/>
                  </a:lnTo>
                  <a:lnTo>
                    <a:pt x="917" y="3691"/>
                  </a:lnTo>
                  <a:lnTo>
                    <a:pt x="739" y="3870"/>
                  </a:lnTo>
                  <a:lnTo>
                    <a:pt x="405" y="3525"/>
                  </a:lnTo>
                  <a:lnTo>
                    <a:pt x="1965" y="1965"/>
                  </a:lnTo>
                  <a:cubicBezTo>
                    <a:pt x="2025" y="1905"/>
                    <a:pt x="2025" y="1798"/>
                    <a:pt x="1965" y="1739"/>
                  </a:cubicBezTo>
                  <a:cubicBezTo>
                    <a:pt x="1935" y="1709"/>
                    <a:pt x="1894" y="1694"/>
                    <a:pt x="1852" y="1694"/>
                  </a:cubicBezTo>
                  <a:cubicBezTo>
                    <a:pt x="1810" y="1694"/>
                    <a:pt x="1769" y="1709"/>
                    <a:pt x="1739" y="1739"/>
                  </a:cubicBezTo>
                  <a:lnTo>
                    <a:pt x="60" y="3417"/>
                  </a:lnTo>
                  <a:cubicBezTo>
                    <a:pt x="1" y="3477"/>
                    <a:pt x="1" y="3584"/>
                    <a:pt x="60" y="3644"/>
                  </a:cubicBezTo>
                  <a:lnTo>
                    <a:pt x="620" y="4203"/>
                  </a:lnTo>
                  <a:cubicBezTo>
                    <a:pt x="655" y="4239"/>
                    <a:pt x="703" y="4251"/>
                    <a:pt x="739" y="4251"/>
                  </a:cubicBezTo>
                  <a:cubicBezTo>
                    <a:pt x="786" y="4251"/>
                    <a:pt x="834" y="4239"/>
                    <a:pt x="858" y="4203"/>
                  </a:cubicBezTo>
                  <a:lnTo>
                    <a:pt x="1036" y="4025"/>
                  </a:lnTo>
                  <a:lnTo>
                    <a:pt x="2037" y="5025"/>
                  </a:lnTo>
                  <a:cubicBezTo>
                    <a:pt x="2453" y="5441"/>
                    <a:pt x="3003" y="5657"/>
                    <a:pt x="3558" y="5657"/>
                  </a:cubicBezTo>
                  <a:cubicBezTo>
                    <a:pt x="3892" y="5657"/>
                    <a:pt x="4228" y="5579"/>
                    <a:pt x="4537" y="5418"/>
                  </a:cubicBezTo>
                  <a:lnTo>
                    <a:pt x="4692" y="5560"/>
                  </a:lnTo>
                  <a:cubicBezTo>
                    <a:pt x="4430" y="6037"/>
                    <a:pt x="4370" y="6608"/>
                    <a:pt x="4525" y="7144"/>
                  </a:cubicBezTo>
                  <a:cubicBezTo>
                    <a:pt x="4632" y="7501"/>
                    <a:pt x="4811" y="7811"/>
                    <a:pt x="5073" y="8085"/>
                  </a:cubicBezTo>
                  <a:lnTo>
                    <a:pt x="6073" y="9073"/>
                  </a:lnTo>
                  <a:lnTo>
                    <a:pt x="5894" y="9251"/>
                  </a:lnTo>
                  <a:cubicBezTo>
                    <a:pt x="5835" y="9311"/>
                    <a:pt x="5835" y="9418"/>
                    <a:pt x="5894" y="9478"/>
                  </a:cubicBezTo>
                  <a:lnTo>
                    <a:pt x="6454" y="10049"/>
                  </a:lnTo>
                  <a:cubicBezTo>
                    <a:pt x="6490" y="10073"/>
                    <a:pt x="6537" y="10085"/>
                    <a:pt x="6573" y="10085"/>
                  </a:cubicBezTo>
                  <a:cubicBezTo>
                    <a:pt x="6621" y="10085"/>
                    <a:pt x="6668" y="10073"/>
                    <a:pt x="6692" y="10049"/>
                  </a:cubicBezTo>
                  <a:lnTo>
                    <a:pt x="10073" y="6668"/>
                  </a:lnTo>
                  <a:cubicBezTo>
                    <a:pt x="10121" y="6596"/>
                    <a:pt x="10121" y="6489"/>
                    <a:pt x="10061" y="6430"/>
                  </a:cubicBezTo>
                  <a:lnTo>
                    <a:pt x="9490" y="5858"/>
                  </a:lnTo>
                  <a:cubicBezTo>
                    <a:pt x="9460" y="5828"/>
                    <a:pt x="9421" y="5813"/>
                    <a:pt x="9383" y="5813"/>
                  </a:cubicBezTo>
                  <a:cubicBezTo>
                    <a:pt x="9344" y="5813"/>
                    <a:pt x="9305" y="5828"/>
                    <a:pt x="9276" y="5858"/>
                  </a:cubicBezTo>
                  <a:lnTo>
                    <a:pt x="9097" y="6037"/>
                  </a:lnTo>
                  <a:lnTo>
                    <a:pt x="8097" y="5049"/>
                  </a:lnTo>
                  <a:cubicBezTo>
                    <a:pt x="7683" y="4627"/>
                    <a:pt x="7137" y="4413"/>
                    <a:pt x="6585" y="4413"/>
                  </a:cubicBezTo>
                  <a:cubicBezTo>
                    <a:pt x="6248" y="4413"/>
                    <a:pt x="5908" y="4493"/>
                    <a:pt x="5597" y="4656"/>
                  </a:cubicBezTo>
                  <a:lnTo>
                    <a:pt x="5442" y="4501"/>
                  </a:lnTo>
                  <a:cubicBezTo>
                    <a:pt x="5882" y="3691"/>
                    <a:pt x="5728" y="2679"/>
                    <a:pt x="5061" y="2001"/>
                  </a:cubicBezTo>
                  <a:lnTo>
                    <a:pt x="4061" y="1012"/>
                  </a:lnTo>
                  <a:lnTo>
                    <a:pt x="4239" y="834"/>
                  </a:lnTo>
                  <a:cubicBezTo>
                    <a:pt x="4299" y="774"/>
                    <a:pt x="4299" y="667"/>
                    <a:pt x="4239" y="607"/>
                  </a:cubicBezTo>
                  <a:lnTo>
                    <a:pt x="3680" y="36"/>
                  </a:lnTo>
                  <a:cubicBezTo>
                    <a:pt x="3644" y="12"/>
                    <a:pt x="3596" y="0"/>
                    <a:pt x="356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7766;p80"/>
            <p:cNvSpPr/>
            <p:nvPr/>
          </p:nvSpPr>
          <p:spPr>
            <a:xfrm>
              <a:off x="4064914" y="1665805"/>
              <a:ext cx="101123" cy="40012"/>
            </a:xfrm>
            <a:custGeom>
              <a:avLst/>
              <a:gdLst/>
              <a:ahLst/>
              <a:cxnLst/>
              <a:rect l="l" t="t" r="r" b="b"/>
              <a:pathLst>
                <a:path w="3192" h="1263" extrusionOk="0">
                  <a:moveTo>
                    <a:pt x="2703" y="310"/>
                  </a:moveTo>
                  <a:lnTo>
                    <a:pt x="2608" y="417"/>
                  </a:lnTo>
                  <a:cubicBezTo>
                    <a:pt x="2346" y="739"/>
                    <a:pt x="2001" y="941"/>
                    <a:pt x="1631" y="941"/>
                  </a:cubicBezTo>
                  <a:cubicBezTo>
                    <a:pt x="1274" y="941"/>
                    <a:pt x="929" y="774"/>
                    <a:pt x="679" y="477"/>
                  </a:cubicBezTo>
                  <a:cubicBezTo>
                    <a:pt x="679" y="477"/>
                    <a:pt x="619" y="393"/>
                    <a:pt x="548" y="310"/>
                  </a:cubicBezTo>
                  <a:close/>
                  <a:moveTo>
                    <a:pt x="191" y="0"/>
                  </a:moveTo>
                  <a:cubicBezTo>
                    <a:pt x="131" y="0"/>
                    <a:pt x="72" y="24"/>
                    <a:pt x="36" y="84"/>
                  </a:cubicBezTo>
                  <a:cubicBezTo>
                    <a:pt x="0" y="143"/>
                    <a:pt x="24" y="203"/>
                    <a:pt x="48" y="250"/>
                  </a:cubicBezTo>
                  <a:cubicBezTo>
                    <a:pt x="155" y="369"/>
                    <a:pt x="393" y="667"/>
                    <a:pt x="393" y="679"/>
                  </a:cubicBezTo>
                  <a:cubicBezTo>
                    <a:pt x="703" y="1060"/>
                    <a:pt x="1143" y="1262"/>
                    <a:pt x="1584" y="1262"/>
                  </a:cubicBezTo>
                  <a:lnTo>
                    <a:pt x="1620" y="1262"/>
                  </a:lnTo>
                  <a:cubicBezTo>
                    <a:pt x="2072" y="1250"/>
                    <a:pt x="2524" y="1024"/>
                    <a:pt x="2846" y="619"/>
                  </a:cubicBezTo>
                  <a:lnTo>
                    <a:pt x="3132" y="262"/>
                  </a:lnTo>
                  <a:cubicBezTo>
                    <a:pt x="3191" y="203"/>
                    <a:pt x="3191" y="143"/>
                    <a:pt x="3167" y="84"/>
                  </a:cubicBezTo>
                  <a:cubicBezTo>
                    <a:pt x="3132" y="24"/>
                    <a:pt x="3072" y="0"/>
                    <a:pt x="3013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7767;p80"/>
            <p:cNvSpPr/>
            <p:nvPr/>
          </p:nvSpPr>
          <p:spPr>
            <a:xfrm>
              <a:off x="4162235" y="1749155"/>
              <a:ext cx="101851" cy="60382"/>
            </a:xfrm>
            <a:custGeom>
              <a:avLst/>
              <a:gdLst/>
              <a:ahLst/>
              <a:cxnLst/>
              <a:rect l="l" t="t" r="r" b="b"/>
              <a:pathLst>
                <a:path w="3215" h="1906" extrusionOk="0">
                  <a:moveTo>
                    <a:pt x="167" y="1"/>
                  </a:moveTo>
                  <a:cubicBezTo>
                    <a:pt x="72" y="1"/>
                    <a:pt x="0" y="72"/>
                    <a:pt x="0" y="167"/>
                  </a:cubicBezTo>
                  <a:cubicBezTo>
                    <a:pt x="0" y="536"/>
                    <a:pt x="238" y="786"/>
                    <a:pt x="286" y="834"/>
                  </a:cubicBezTo>
                  <a:lnTo>
                    <a:pt x="1310" y="1858"/>
                  </a:lnTo>
                  <a:cubicBezTo>
                    <a:pt x="1346" y="1894"/>
                    <a:pt x="1381" y="1906"/>
                    <a:pt x="1429" y="1906"/>
                  </a:cubicBezTo>
                  <a:cubicBezTo>
                    <a:pt x="1476" y="1906"/>
                    <a:pt x="1512" y="1894"/>
                    <a:pt x="1548" y="1858"/>
                  </a:cubicBezTo>
                  <a:lnTo>
                    <a:pt x="3143" y="274"/>
                  </a:lnTo>
                  <a:cubicBezTo>
                    <a:pt x="3203" y="239"/>
                    <a:pt x="3215" y="167"/>
                    <a:pt x="3191" y="108"/>
                  </a:cubicBezTo>
                  <a:cubicBezTo>
                    <a:pt x="3155" y="48"/>
                    <a:pt x="3096" y="1"/>
                    <a:pt x="3036" y="1"/>
                  </a:cubicBezTo>
                  <a:lnTo>
                    <a:pt x="1607" y="1"/>
                  </a:lnTo>
                  <a:cubicBezTo>
                    <a:pt x="1524" y="1"/>
                    <a:pt x="1441" y="72"/>
                    <a:pt x="1441" y="167"/>
                  </a:cubicBezTo>
                  <a:cubicBezTo>
                    <a:pt x="1441" y="251"/>
                    <a:pt x="1524" y="334"/>
                    <a:pt x="1607" y="334"/>
                  </a:cubicBezTo>
                  <a:lnTo>
                    <a:pt x="2631" y="334"/>
                  </a:lnTo>
                  <a:lnTo>
                    <a:pt x="1429" y="1537"/>
                  </a:lnTo>
                  <a:lnTo>
                    <a:pt x="500" y="608"/>
                  </a:lnTo>
                  <a:cubicBezTo>
                    <a:pt x="488" y="596"/>
                    <a:pt x="393" y="489"/>
                    <a:pt x="345" y="334"/>
                  </a:cubicBezTo>
                  <a:lnTo>
                    <a:pt x="965" y="334"/>
                  </a:lnTo>
                  <a:cubicBezTo>
                    <a:pt x="1060" y="334"/>
                    <a:pt x="1131" y="251"/>
                    <a:pt x="1131" y="167"/>
                  </a:cubicBezTo>
                  <a:cubicBezTo>
                    <a:pt x="1131" y="72"/>
                    <a:pt x="1060" y="1"/>
                    <a:pt x="965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1" name="Google Shape;1081;p62"/>
          <p:cNvSpPr/>
          <p:nvPr/>
        </p:nvSpPr>
        <p:spPr>
          <a:xfrm>
            <a:off x="0" y="-8576"/>
            <a:ext cx="9144000" cy="3130599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2" name="Google Shape;1082;p62"/>
          <p:cNvSpPr txBox="1">
            <a:spLocks noGrp="1"/>
          </p:cNvSpPr>
          <p:nvPr>
            <p:ph type="title"/>
          </p:nvPr>
        </p:nvSpPr>
        <p:spPr>
          <a:xfrm>
            <a:off x="425400" y="1447030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>
                <a:solidFill>
                  <a:srgbClr val="F3F3F3"/>
                </a:solidFill>
              </a:rPr>
              <a:t>THANKS FOR LISTENING</a:t>
            </a:r>
            <a:endParaRPr dirty="0">
              <a:solidFill>
                <a:srgbClr val="F3F3F3"/>
              </a:solidFill>
            </a:endParaRPr>
          </a:p>
        </p:txBody>
      </p:sp>
      <p:cxnSp>
        <p:nvCxnSpPr>
          <p:cNvPr id="1083" name="Google Shape;1083;p62"/>
          <p:cNvCxnSpPr/>
          <p:nvPr/>
        </p:nvCxnSpPr>
        <p:spPr>
          <a:xfrm>
            <a:off x="52252" y="2024830"/>
            <a:ext cx="91440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</p:spTree>
    <p:extLst>
      <p:ext uri="{BB962C8B-B14F-4D97-AF65-F5344CB8AC3E}">
        <p14:creationId xmlns:p14="http://schemas.microsoft.com/office/powerpoint/2010/main" val="8543042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p43"/>
          <p:cNvSpPr txBox="1">
            <a:spLocks noGrp="1"/>
          </p:cNvSpPr>
          <p:nvPr>
            <p:ph type="ctrTitle"/>
          </p:nvPr>
        </p:nvSpPr>
        <p:spPr>
          <a:xfrm>
            <a:off x="1931956" y="1919926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263" name="Google Shape;263;p43"/>
          <p:cNvSpPr txBox="1">
            <a:spLocks noGrp="1"/>
          </p:cNvSpPr>
          <p:nvPr>
            <p:ph type="subTitle" idx="1"/>
          </p:nvPr>
        </p:nvSpPr>
        <p:spPr>
          <a:xfrm>
            <a:off x="1974556" y="2216596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Giới</a:t>
            </a:r>
            <a:r>
              <a:rPr lang="en-US" sz="1400" dirty="0"/>
              <a:t> </a:t>
            </a:r>
            <a:r>
              <a:rPr lang="en-US" sz="1400" dirty="0" err="1"/>
              <a:t>thiệu</a:t>
            </a:r>
            <a:r>
              <a:rPr lang="en-US" sz="1400" dirty="0"/>
              <a:t> </a:t>
            </a:r>
            <a:r>
              <a:rPr lang="en-US" sz="1400" dirty="0" err="1"/>
              <a:t>nhóm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mô</a:t>
            </a:r>
            <a:r>
              <a:rPr lang="en-US" sz="1400" dirty="0"/>
              <a:t> </a:t>
            </a:r>
            <a:r>
              <a:rPr lang="en-US" sz="1400" dirty="0" err="1"/>
              <a:t>tả</a:t>
            </a:r>
            <a:r>
              <a:rPr lang="en-US" sz="1400" dirty="0"/>
              <a:t> </a:t>
            </a:r>
            <a:r>
              <a:rPr lang="en-US" sz="1400" dirty="0" err="1"/>
              <a:t>đề</a:t>
            </a:r>
            <a:r>
              <a:rPr lang="en-US" sz="1400" dirty="0"/>
              <a:t> </a:t>
            </a:r>
            <a:r>
              <a:rPr lang="en-US" sz="1400" dirty="0" err="1"/>
              <a:t>tài</a:t>
            </a:r>
            <a:endParaRPr lang="en-US" sz="1400" dirty="0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64" name="Google Shape;264;p43"/>
          <p:cNvSpPr txBox="1">
            <a:spLocks noGrp="1"/>
          </p:cNvSpPr>
          <p:nvPr>
            <p:ph type="ctrTitle" idx="3"/>
          </p:nvPr>
        </p:nvSpPr>
        <p:spPr>
          <a:xfrm>
            <a:off x="1931956" y="3832975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FONTEND WEB ADMIN</a:t>
            </a:r>
            <a:endParaRPr dirty="0"/>
          </a:p>
        </p:txBody>
      </p:sp>
      <p:sp>
        <p:nvSpPr>
          <p:cNvPr id="266" name="Google Shape;266;p43"/>
          <p:cNvSpPr txBox="1">
            <a:spLocks noGrp="1"/>
          </p:cNvSpPr>
          <p:nvPr>
            <p:ph type="subTitle" idx="4"/>
          </p:nvPr>
        </p:nvSpPr>
        <p:spPr>
          <a:xfrm>
            <a:off x="1974556" y="4117525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Web admin quản lí người dùng và bài posts</a:t>
            </a:r>
            <a:endParaRPr sz="1400" dirty="0"/>
          </a:p>
        </p:txBody>
      </p:sp>
      <p:sp>
        <p:nvSpPr>
          <p:cNvPr id="267" name="Google Shape;267;p43"/>
          <p:cNvSpPr txBox="1">
            <a:spLocks noGrp="1"/>
          </p:cNvSpPr>
          <p:nvPr>
            <p:ph type="ctrTitle" idx="8"/>
          </p:nvPr>
        </p:nvSpPr>
        <p:spPr>
          <a:xfrm>
            <a:off x="5323719" y="1945955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BACKEND API</a:t>
            </a:r>
            <a:endParaRPr dirty="0"/>
          </a:p>
        </p:txBody>
      </p:sp>
      <p:sp>
        <p:nvSpPr>
          <p:cNvPr id="268" name="Google Shape;268;p43"/>
          <p:cNvSpPr txBox="1">
            <a:spLocks noGrp="1"/>
          </p:cNvSpPr>
          <p:nvPr>
            <p:ph type="subTitle" idx="9"/>
          </p:nvPr>
        </p:nvSpPr>
        <p:spPr>
          <a:xfrm>
            <a:off x="5408919" y="2216596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/>
              <a:t>X</a:t>
            </a:r>
            <a:r>
              <a:rPr lang="en" sz="1400" dirty="0"/>
              <a:t>ây dựng APIs cho socal media app</a:t>
            </a:r>
            <a:endParaRPr sz="1400" dirty="0"/>
          </a:p>
        </p:txBody>
      </p:sp>
      <p:sp>
        <p:nvSpPr>
          <p:cNvPr id="269" name="Google Shape;269;p43"/>
          <p:cNvSpPr txBox="1">
            <a:spLocks noGrp="1"/>
          </p:cNvSpPr>
          <p:nvPr>
            <p:ph type="ctrTitle" idx="13"/>
          </p:nvPr>
        </p:nvSpPr>
        <p:spPr>
          <a:xfrm>
            <a:off x="5366319" y="3832975"/>
            <a:ext cx="2196600" cy="369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ANDROID APP</a:t>
            </a:r>
            <a:endParaRPr dirty="0"/>
          </a:p>
        </p:txBody>
      </p:sp>
      <p:sp>
        <p:nvSpPr>
          <p:cNvPr id="270" name="Google Shape;270;p43"/>
          <p:cNvSpPr txBox="1">
            <a:spLocks noGrp="1"/>
          </p:cNvSpPr>
          <p:nvPr>
            <p:ph type="subTitle" idx="14"/>
          </p:nvPr>
        </p:nvSpPr>
        <p:spPr>
          <a:xfrm>
            <a:off x="5408919" y="4117525"/>
            <a:ext cx="2111400" cy="328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dirty="0"/>
              <a:t>Ứng dụng cho người dùng sử dụng</a:t>
            </a:r>
            <a:endParaRPr sz="1400" dirty="0"/>
          </a:p>
        </p:txBody>
      </p:sp>
      <p:cxnSp>
        <p:nvCxnSpPr>
          <p:cNvPr id="273" name="Google Shape;273;p43"/>
          <p:cNvCxnSpPr/>
          <p:nvPr/>
        </p:nvCxnSpPr>
        <p:spPr>
          <a:xfrm>
            <a:off x="2271150" y="2940725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74" name="Google Shape;274;p43"/>
          <p:cNvSpPr txBox="1">
            <a:spLocks noGrp="1"/>
          </p:cNvSpPr>
          <p:nvPr>
            <p:ph type="title" idx="18"/>
          </p:nvPr>
        </p:nvSpPr>
        <p:spPr>
          <a:xfrm>
            <a:off x="5793969" y="3425275"/>
            <a:ext cx="13413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04</a:t>
            </a:r>
            <a:endParaRPr dirty="0"/>
          </a:p>
        </p:txBody>
      </p:sp>
      <p:sp>
        <p:nvSpPr>
          <p:cNvPr id="277" name="Google Shape;277;p43"/>
          <p:cNvSpPr txBox="1">
            <a:spLocks noGrp="1"/>
          </p:cNvSpPr>
          <p:nvPr>
            <p:ph type="title" idx="2"/>
          </p:nvPr>
        </p:nvSpPr>
        <p:spPr>
          <a:xfrm>
            <a:off x="2359606" y="1473802"/>
            <a:ext cx="13413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sp>
        <p:nvSpPr>
          <p:cNvPr id="278" name="Google Shape;278;p43"/>
          <p:cNvSpPr txBox="1">
            <a:spLocks noGrp="1"/>
          </p:cNvSpPr>
          <p:nvPr>
            <p:ph type="title" idx="5"/>
          </p:nvPr>
        </p:nvSpPr>
        <p:spPr>
          <a:xfrm>
            <a:off x="2359606" y="3425275"/>
            <a:ext cx="13413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</a:t>
            </a:r>
            <a:endParaRPr dirty="0"/>
          </a:p>
        </p:txBody>
      </p:sp>
      <p:sp>
        <p:nvSpPr>
          <p:cNvPr id="279" name="Google Shape;279;p43"/>
          <p:cNvSpPr txBox="1">
            <a:spLocks noGrp="1"/>
          </p:cNvSpPr>
          <p:nvPr>
            <p:ph type="title" idx="17"/>
          </p:nvPr>
        </p:nvSpPr>
        <p:spPr>
          <a:xfrm>
            <a:off x="5793969" y="1512226"/>
            <a:ext cx="1341300" cy="407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02</a:t>
            </a:r>
            <a:endParaRPr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2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4" name="Google Shape;284;p44"/>
          <p:cNvCxnSpPr/>
          <p:nvPr/>
        </p:nvCxnSpPr>
        <p:spPr>
          <a:xfrm>
            <a:off x="0" y="125580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85" name="Google Shape;285;p44"/>
          <p:cNvSpPr txBox="1">
            <a:spLocks noGrp="1"/>
          </p:cNvSpPr>
          <p:nvPr>
            <p:ph type="ctrTitle" idx="2"/>
          </p:nvPr>
        </p:nvSpPr>
        <p:spPr>
          <a:xfrm>
            <a:off x="1415126" y="1319303"/>
            <a:ext cx="3294300" cy="617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ABOUT US</a:t>
            </a:r>
            <a:endParaRPr dirty="0"/>
          </a:p>
        </p:txBody>
      </p:sp>
      <p:sp>
        <p:nvSpPr>
          <p:cNvPr id="286" name="Google Shape;286;p44"/>
          <p:cNvSpPr txBox="1">
            <a:spLocks noGrp="1"/>
          </p:cNvSpPr>
          <p:nvPr>
            <p:ph type="title"/>
          </p:nvPr>
        </p:nvSpPr>
        <p:spPr>
          <a:xfrm>
            <a:off x="2658326" y="1937003"/>
            <a:ext cx="20511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01</a:t>
            </a:r>
            <a:endParaRPr dirty="0"/>
          </a:p>
        </p:txBody>
      </p:sp>
      <p:cxnSp>
        <p:nvCxnSpPr>
          <p:cNvPr id="288" name="Google Shape;288;p44"/>
          <p:cNvCxnSpPr/>
          <p:nvPr/>
        </p:nvCxnSpPr>
        <p:spPr>
          <a:xfrm>
            <a:off x="960700" y="3795975"/>
            <a:ext cx="82185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" name="Google Shape;297;p45">
            <a:extLst>
              <a:ext uri="{FF2B5EF4-FFF2-40B4-BE49-F238E27FC236}">
                <a16:creationId xmlns:a16="http://schemas.microsoft.com/office/drawing/2014/main" id="{44DE142F-7FDB-486F-9FD9-78AB361A50E6}"/>
              </a:ext>
            </a:extLst>
          </p:cNvPr>
          <p:cNvSpPr txBox="1">
            <a:spLocks/>
          </p:cNvSpPr>
          <p:nvPr/>
        </p:nvSpPr>
        <p:spPr>
          <a:xfrm>
            <a:off x="4709426" y="2379896"/>
            <a:ext cx="3294300" cy="14598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C3938"/>
              </a:buClr>
              <a:buSzPts val="7200"/>
              <a:buFont typeface="Oswald"/>
              <a:buNone/>
              <a:defRPr sz="3000" b="0" i="0" u="none" strike="noStrike" cap="none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7200"/>
              <a:buFont typeface="Fira Sans Extra Condensed Medium"/>
              <a:buNone/>
              <a:defRPr sz="7200" b="0" i="0" u="none" strike="noStrike" cap="none">
                <a:solidFill>
                  <a:srgbClr val="434343"/>
                </a:solidFill>
                <a:latin typeface="Fira Sans Extra Condensed Medium"/>
                <a:ea typeface="Fira Sans Extra Condensed Medium"/>
                <a:cs typeface="Fira Sans Extra Condensed Medium"/>
                <a:sym typeface="Fira Sans Extra Condensed Medium"/>
              </a:defRPr>
            </a:lvl9pPr>
          </a:lstStyle>
          <a:p>
            <a:pPr algn="l"/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viên</a:t>
            </a:r>
            <a:r>
              <a:rPr lang="en-US" dirty="0"/>
              <a:t>:</a:t>
            </a:r>
          </a:p>
          <a:p>
            <a:pPr algn="l"/>
            <a:r>
              <a:rPr lang="en-US" dirty="0" err="1"/>
              <a:t>Nguyễn</a:t>
            </a:r>
            <a:r>
              <a:rPr lang="en-US" dirty="0"/>
              <a:t> </a:t>
            </a:r>
            <a:r>
              <a:rPr lang="en-US" dirty="0" err="1"/>
              <a:t>Ngọc</a:t>
            </a:r>
            <a:r>
              <a:rPr lang="en-US" dirty="0"/>
              <a:t> </a:t>
            </a:r>
            <a:r>
              <a:rPr lang="en-US" dirty="0" err="1"/>
              <a:t>Kiên</a:t>
            </a:r>
            <a:endParaRPr lang="en-US" dirty="0"/>
          </a:p>
          <a:p>
            <a:pPr algn="l"/>
            <a:r>
              <a:rPr lang="en-US" dirty="0" err="1"/>
              <a:t>Trần</a:t>
            </a:r>
            <a:r>
              <a:rPr lang="en-US" dirty="0"/>
              <a:t> Huy</a:t>
            </a:r>
          </a:p>
          <a:p>
            <a:pPr algn="l"/>
            <a:r>
              <a:rPr lang="en-US" dirty="0"/>
              <a:t>Lê Anh Huy</a:t>
            </a:r>
          </a:p>
          <a:p>
            <a:pPr algn="l"/>
            <a:endParaRPr lang="en-US" dirty="0"/>
          </a:p>
        </p:txBody>
      </p:sp>
      <p:sp>
        <p:nvSpPr>
          <p:cNvPr id="3" name="Tiêu đề phụ 2">
            <a:extLst>
              <a:ext uri="{FF2B5EF4-FFF2-40B4-BE49-F238E27FC236}">
                <a16:creationId xmlns:a16="http://schemas.microsoft.com/office/drawing/2014/main" id="{170A64C9-89A0-4C0D-A013-DC9EAF2B120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6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0" name="Google Shape;670;p50"/>
          <p:cNvSpPr txBox="1">
            <a:spLocks noGrp="1"/>
          </p:cNvSpPr>
          <p:nvPr>
            <p:ph type="title" idx="4"/>
          </p:nvPr>
        </p:nvSpPr>
        <p:spPr>
          <a:xfrm>
            <a:off x="1226995" y="375868"/>
            <a:ext cx="6705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TOP SOCIAL MEDIA SITES</a:t>
            </a:r>
            <a:endParaRPr/>
          </a:p>
        </p:txBody>
      </p:sp>
      <p:pic>
        <p:nvPicPr>
          <p:cNvPr id="671" name="Google Shape;671;p50"/>
          <p:cNvPicPr preferRelativeResize="0"/>
          <p:nvPr/>
        </p:nvPicPr>
        <p:blipFill rotWithShape="1">
          <a:blip r:embed="rId3">
            <a:alphaModFix/>
          </a:blip>
          <a:srcRect t="7806" b="7798"/>
          <a:stretch/>
        </p:blipFill>
        <p:spPr>
          <a:xfrm flipH="1">
            <a:off x="3488197" y="1589375"/>
            <a:ext cx="5655803" cy="3181307"/>
          </a:xfrm>
          <a:prstGeom prst="rect">
            <a:avLst/>
          </a:prstGeom>
          <a:noFill/>
          <a:ln>
            <a:noFill/>
          </a:ln>
        </p:spPr>
      </p:pic>
      <p:sp>
        <p:nvSpPr>
          <p:cNvPr id="672" name="Google Shape;672;p50"/>
          <p:cNvSpPr/>
          <p:nvPr/>
        </p:nvSpPr>
        <p:spPr>
          <a:xfrm>
            <a:off x="1382825" y="1762838"/>
            <a:ext cx="1222500" cy="1222500"/>
          </a:xfrm>
          <a:prstGeom prst="rect">
            <a:avLst/>
          </a:prstGeom>
          <a:solidFill>
            <a:srgbClr val="2C3938"/>
          </a:solidFill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3" name="Google Shape;673;p50"/>
          <p:cNvSpPr/>
          <p:nvPr/>
        </p:nvSpPr>
        <p:spPr>
          <a:xfrm>
            <a:off x="3119750" y="1762838"/>
            <a:ext cx="1222500" cy="1222500"/>
          </a:xfrm>
          <a:prstGeom prst="rect">
            <a:avLst/>
          </a:prstGeom>
          <a:solidFill>
            <a:srgbClr val="2C3938"/>
          </a:solidFill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4" name="Google Shape;674;p50"/>
          <p:cNvSpPr/>
          <p:nvPr/>
        </p:nvSpPr>
        <p:spPr>
          <a:xfrm>
            <a:off x="3119750" y="3382688"/>
            <a:ext cx="1222500" cy="1222500"/>
          </a:xfrm>
          <a:prstGeom prst="rect">
            <a:avLst/>
          </a:prstGeom>
          <a:solidFill>
            <a:srgbClr val="2C3938"/>
          </a:solidFill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5" name="Google Shape;675;p50"/>
          <p:cNvSpPr/>
          <p:nvPr/>
        </p:nvSpPr>
        <p:spPr>
          <a:xfrm>
            <a:off x="1382825" y="3382688"/>
            <a:ext cx="1222500" cy="1222500"/>
          </a:xfrm>
          <a:prstGeom prst="rect">
            <a:avLst/>
          </a:prstGeom>
          <a:solidFill>
            <a:srgbClr val="2C3938"/>
          </a:solidFill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6" name="Google Shape;676;p50"/>
          <p:cNvSpPr txBox="1">
            <a:spLocks noGrp="1"/>
          </p:cNvSpPr>
          <p:nvPr>
            <p:ph type="title"/>
          </p:nvPr>
        </p:nvSpPr>
        <p:spPr>
          <a:xfrm>
            <a:off x="1382825" y="2400975"/>
            <a:ext cx="1222500" cy="5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</a:rPr>
              <a:t>40%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677" name="Google Shape;677;p50"/>
          <p:cNvSpPr txBox="1">
            <a:spLocks noGrp="1"/>
          </p:cNvSpPr>
          <p:nvPr>
            <p:ph type="title" idx="2"/>
          </p:nvPr>
        </p:nvSpPr>
        <p:spPr>
          <a:xfrm>
            <a:off x="1382825" y="4037250"/>
            <a:ext cx="1222500" cy="5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20%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8" name="Google Shape;678;p50"/>
          <p:cNvSpPr txBox="1">
            <a:spLocks noGrp="1"/>
          </p:cNvSpPr>
          <p:nvPr>
            <p:ph type="title" idx="3"/>
          </p:nvPr>
        </p:nvSpPr>
        <p:spPr>
          <a:xfrm>
            <a:off x="3119750" y="2400975"/>
            <a:ext cx="1222500" cy="5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30%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679" name="Google Shape;679;p50"/>
          <p:cNvSpPr txBox="1">
            <a:spLocks noGrp="1"/>
          </p:cNvSpPr>
          <p:nvPr>
            <p:ph type="title" idx="5"/>
          </p:nvPr>
        </p:nvSpPr>
        <p:spPr>
          <a:xfrm>
            <a:off x="3119750" y="4037250"/>
            <a:ext cx="1222500" cy="50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10%</a:t>
            </a:r>
            <a:endParaRPr>
              <a:solidFill>
                <a:srgbClr val="F3F3F3"/>
              </a:solidFill>
            </a:endParaRPr>
          </a:p>
        </p:txBody>
      </p:sp>
      <p:grpSp>
        <p:nvGrpSpPr>
          <p:cNvPr id="680" name="Google Shape;680;p50"/>
          <p:cNvGrpSpPr/>
          <p:nvPr/>
        </p:nvGrpSpPr>
        <p:grpSpPr>
          <a:xfrm>
            <a:off x="1839596" y="1911233"/>
            <a:ext cx="308959" cy="308618"/>
            <a:chOff x="3303268" y="3817349"/>
            <a:chExt cx="346056" cy="345674"/>
          </a:xfrm>
        </p:grpSpPr>
        <p:sp>
          <p:nvSpPr>
            <p:cNvPr id="681" name="Google Shape;681;p50"/>
            <p:cNvSpPr/>
            <p:nvPr/>
          </p:nvSpPr>
          <p:spPr>
            <a:xfrm>
              <a:off x="3303268" y="3817349"/>
              <a:ext cx="346056" cy="345674"/>
            </a:xfrm>
            <a:custGeom>
              <a:avLst/>
              <a:gdLst/>
              <a:ahLst/>
              <a:cxnLst/>
              <a:rect l="l" t="t" r="r" b="b"/>
              <a:pathLst>
                <a:path w="10872" h="10860" extrusionOk="0">
                  <a:moveTo>
                    <a:pt x="5418" y="334"/>
                  </a:moveTo>
                  <a:cubicBezTo>
                    <a:pt x="8228" y="334"/>
                    <a:pt x="10514" y="2608"/>
                    <a:pt x="10514" y="5430"/>
                  </a:cubicBezTo>
                  <a:cubicBezTo>
                    <a:pt x="10514" y="8240"/>
                    <a:pt x="8228" y="10514"/>
                    <a:pt x="5418" y="10514"/>
                  </a:cubicBezTo>
                  <a:cubicBezTo>
                    <a:pt x="2608" y="10514"/>
                    <a:pt x="334" y="8240"/>
                    <a:pt x="334" y="5430"/>
                  </a:cubicBezTo>
                  <a:cubicBezTo>
                    <a:pt x="334" y="2608"/>
                    <a:pt x="2608" y="334"/>
                    <a:pt x="5418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3" y="10859"/>
                    <a:pt x="8252" y="10300"/>
                    <a:pt x="9276" y="9264"/>
                  </a:cubicBezTo>
                  <a:cubicBezTo>
                    <a:pt x="10300" y="8240"/>
                    <a:pt x="10871" y="6871"/>
                    <a:pt x="10871" y="5430"/>
                  </a:cubicBezTo>
                  <a:cubicBezTo>
                    <a:pt x="10871" y="3989"/>
                    <a:pt x="10300" y="2620"/>
                    <a:pt x="9276" y="1584"/>
                  </a:cubicBezTo>
                  <a:cubicBezTo>
                    <a:pt x="8252" y="560"/>
                    <a:pt x="6883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2" name="Google Shape;682;p50"/>
            <p:cNvSpPr/>
            <p:nvPr/>
          </p:nvSpPr>
          <p:spPr>
            <a:xfrm>
              <a:off x="3368074" y="3882537"/>
              <a:ext cx="215298" cy="215298"/>
            </a:xfrm>
            <a:custGeom>
              <a:avLst/>
              <a:gdLst/>
              <a:ahLst/>
              <a:cxnLst/>
              <a:rect l="l" t="t" r="r" b="b"/>
              <a:pathLst>
                <a:path w="6764" h="6764" extrusionOk="0">
                  <a:moveTo>
                    <a:pt x="5335" y="346"/>
                  </a:moveTo>
                  <a:cubicBezTo>
                    <a:pt x="5930" y="346"/>
                    <a:pt x="6418" y="834"/>
                    <a:pt x="6418" y="1429"/>
                  </a:cubicBezTo>
                  <a:lnTo>
                    <a:pt x="6418" y="5335"/>
                  </a:lnTo>
                  <a:cubicBezTo>
                    <a:pt x="6418" y="5930"/>
                    <a:pt x="5930" y="6418"/>
                    <a:pt x="5335" y="6418"/>
                  </a:cubicBezTo>
                  <a:lnTo>
                    <a:pt x="1429" y="6418"/>
                  </a:lnTo>
                  <a:cubicBezTo>
                    <a:pt x="834" y="6418"/>
                    <a:pt x="346" y="5930"/>
                    <a:pt x="346" y="5335"/>
                  </a:cubicBezTo>
                  <a:lnTo>
                    <a:pt x="346" y="1429"/>
                  </a:lnTo>
                  <a:cubicBezTo>
                    <a:pt x="346" y="834"/>
                    <a:pt x="834" y="346"/>
                    <a:pt x="1429" y="346"/>
                  </a:cubicBezTo>
                  <a:close/>
                  <a:moveTo>
                    <a:pt x="1429" y="1"/>
                  </a:moveTo>
                  <a:cubicBezTo>
                    <a:pt x="644" y="1"/>
                    <a:pt x="1" y="644"/>
                    <a:pt x="1" y="1429"/>
                  </a:cubicBezTo>
                  <a:lnTo>
                    <a:pt x="1" y="5335"/>
                  </a:lnTo>
                  <a:cubicBezTo>
                    <a:pt x="1" y="6120"/>
                    <a:pt x="644" y="6763"/>
                    <a:pt x="1429" y="6763"/>
                  </a:cubicBezTo>
                  <a:lnTo>
                    <a:pt x="5335" y="6763"/>
                  </a:lnTo>
                  <a:cubicBezTo>
                    <a:pt x="6121" y="6763"/>
                    <a:pt x="6763" y="6120"/>
                    <a:pt x="6763" y="5335"/>
                  </a:cubicBezTo>
                  <a:lnTo>
                    <a:pt x="6763" y="1429"/>
                  </a:lnTo>
                  <a:cubicBezTo>
                    <a:pt x="6763" y="644"/>
                    <a:pt x="6121" y="1"/>
                    <a:pt x="533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3" name="Google Shape;683;p50"/>
            <p:cNvSpPr/>
            <p:nvPr/>
          </p:nvSpPr>
          <p:spPr>
            <a:xfrm>
              <a:off x="3418143" y="3933656"/>
              <a:ext cx="114811" cy="112742"/>
            </a:xfrm>
            <a:custGeom>
              <a:avLst/>
              <a:gdLst/>
              <a:ahLst/>
              <a:cxnLst/>
              <a:rect l="l" t="t" r="r" b="b"/>
              <a:pathLst>
                <a:path w="3607" h="3542" extrusionOk="0">
                  <a:moveTo>
                    <a:pt x="1822" y="0"/>
                  </a:moveTo>
                  <a:cubicBezTo>
                    <a:pt x="812" y="0"/>
                    <a:pt x="1" y="851"/>
                    <a:pt x="59" y="1859"/>
                  </a:cubicBezTo>
                  <a:cubicBezTo>
                    <a:pt x="95" y="2776"/>
                    <a:pt x="833" y="3502"/>
                    <a:pt x="1726" y="3538"/>
                  </a:cubicBezTo>
                  <a:cubicBezTo>
                    <a:pt x="1764" y="3541"/>
                    <a:pt x="1802" y="3542"/>
                    <a:pt x="1840" y="3542"/>
                  </a:cubicBezTo>
                  <a:cubicBezTo>
                    <a:pt x="2178" y="3542"/>
                    <a:pt x="2494" y="3447"/>
                    <a:pt x="2762" y="3276"/>
                  </a:cubicBezTo>
                  <a:cubicBezTo>
                    <a:pt x="2857" y="3217"/>
                    <a:pt x="2869" y="3086"/>
                    <a:pt x="2797" y="3014"/>
                  </a:cubicBezTo>
                  <a:cubicBezTo>
                    <a:pt x="2761" y="2978"/>
                    <a:pt x="2711" y="2964"/>
                    <a:pt x="2664" y="2964"/>
                  </a:cubicBezTo>
                  <a:cubicBezTo>
                    <a:pt x="2634" y="2964"/>
                    <a:pt x="2606" y="2969"/>
                    <a:pt x="2583" y="2979"/>
                  </a:cubicBezTo>
                  <a:cubicBezTo>
                    <a:pt x="2380" y="3096"/>
                    <a:pt x="2149" y="3185"/>
                    <a:pt x="1897" y="3185"/>
                  </a:cubicBezTo>
                  <a:cubicBezTo>
                    <a:pt x="1868" y="3185"/>
                    <a:pt x="1839" y="3183"/>
                    <a:pt x="1809" y="3181"/>
                  </a:cubicBezTo>
                  <a:cubicBezTo>
                    <a:pt x="1023" y="3169"/>
                    <a:pt x="380" y="2514"/>
                    <a:pt x="392" y="1716"/>
                  </a:cubicBezTo>
                  <a:cubicBezTo>
                    <a:pt x="426" y="948"/>
                    <a:pt x="1028" y="330"/>
                    <a:pt x="1792" y="330"/>
                  </a:cubicBezTo>
                  <a:cubicBezTo>
                    <a:pt x="1833" y="330"/>
                    <a:pt x="1874" y="332"/>
                    <a:pt x="1916" y="335"/>
                  </a:cubicBezTo>
                  <a:cubicBezTo>
                    <a:pt x="2619" y="371"/>
                    <a:pt x="3190" y="943"/>
                    <a:pt x="3250" y="1633"/>
                  </a:cubicBezTo>
                  <a:cubicBezTo>
                    <a:pt x="3285" y="1919"/>
                    <a:pt x="3214" y="2193"/>
                    <a:pt x="3095" y="2431"/>
                  </a:cubicBezTo>
                  <a:cubicBezTo>
                    <a:pt x="3059" y="2490"/>
                    <a:pt x="3059" y="2574"/>
                    <a:pt x="3119" y="2633"/>
                  </a:cubicBezTo>
                  <a:cubicBezTo>
                    <a:pt x="3149" y="2663"/>
                    <a:pt x="3191" y="2678"/>
                    <a:pt x="3234" y="2678"/>
                  </a:cubicBezTo>
                  <a:cubicBezTo>
                    <a:pt x="3295" y="2678"/>
                    <a:pt x="3358" y="2648"/>
                    <a:pt x="3393" y="2586"/>
                  </a:cubicBezTo>
                  <a:cubicBezTo>
                    <a:pt x="3536" y="2324"/>
                    <a:pt x="3607" y="2014"/>
                    <a:pt x="3583" y="1669"/>
                  </a:cubicBezTo>
                  <a:cubicBezTo>
                    <a:pt x="3536" y="764"/>
                    <a:pt x="2797" y="50"/>
                    <a:pt x="1904" y="2"/>
                  </a:cubicBezTo>
                  <a:cubicBezTo>
                    <a:pt x="1877" y="1"/>
                    <a:pt x="1849" y="0"/>
                    <a:pt x="1822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4" name="Google Shape;684;p50"/>
            <p:cNvSpPr/>
            <p:nvPr/>
          </p:nvSpPr>
          <p:spPr>
            <a:xfrm>
              <a:off x="3519298" y="3910197"/>
              <a:ext cx="29570" cy="29220"/>
            </a:xfrm>
            <a:custGeom>
              <a:avLst/>
              <a:gdLst/>
              <a:ahLst/>
              <a:cxnLst/>
              <a:rect l="l" t="t" r="r" b="b"/>
              <a:pathLst>
                <a:path w="929" h="918" extrusionOk="0">
                  <a:moveTo>
                    <a:pt x="465" y="1"/>
                  </a:moveTo>
                  <a:cubicBezTo>
                    <a:pt x="203" y="1"/>
                    <a:pt x="0" y="203"/>
                    <a:pt x="0" y="453"/>
                  </a:cubicBezTo>
                  <a:cubicBezTo>
                    <a:pt x="0" y="715"/>
                    <a:pt x="203" y="918"/>
                    <a:pt x="465" y="918"/>
                  </a:cubicBezTo>
                  <a:cubicBezTo>
                    <a:pt x="715" y="918"/>
                    <a:pt x="929" y="715"/>
                    <a:pt x="929" y="453"/>
                  </a:cubicBezTo>
                  <a:cubicBezTo>
                    <a:pt x="929" y="203"/>
                    <a:pt x="715" y="1"/>
                    <a:pt x="465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85" name="Google Shape;685;p50"/>
          <p:cNvSpPr/>
          <p:nvPr/>
        </p:nvSpPr>
        <p:spPr>
          <a:xfrm>
            <a:off x="1839764" y="3530900"/>
            <a:ext cx="308614" cy="308955"/>
          </a:xfrm>
          <a:custGeom>
            <a:avLst/>
            <a:gdLst/>
            <a:ahLst/>
            <a:cxnLst/>
            <a:rect l="l" t="t" r="r" b="b"/>
            <a:pathLst>
              <a:path w="10860" h="10872" extrusionOk="0">
                <a:moveTo>
                  <a:pt x="5430" y="1"/>
                </a:moveTo>
                <a:cubicBezTo>
                  <a:pt x="3990" y="1"/>
                  <a:pt x="2608" y="560"/>
                  <a:pt x="1596" y="1584"/>
                </a:cubicBezTo>
                <a:cubicBezTo>
                  <a:pt x="561" y="2620"/>
                  <a:pt x="1" y="3989"/>
                  <a:pt x="1" y="5430"/>
                </a:cubicBezTo>
                <a:cubicBezTo>
                  <a:pt x="1" y="6561"/>
                  <a:pt x="346" y="7645"/>
                  <a:pt x="1001" y="8573"/>
                </a:cubicBezTo>
                <a:cubicBezTo>
                  <a:pt x="1632" y="9466"/>
                  <a:pt x="2513" y="10145"/>
                  <a:pt x="3537" y="10538"/>
                </a:cubicBezTo>
                <a:cubicBezTo>
                  <a:pt x="3559" y="10544"/>
                  <a:pt x="3579" y="10547"/>
                  <a:pt x="3599" y="10547"/>
                </a:cubicBezTo>
                <a:cubicBezTo>
                  <a:pt x="3656" y="10547"/>
                  <a:pt x="3704" y="10522"/>
                  <a:pt x="3740" y="10478"/>
                </a:cubicBezTo>
                <a:cubicBezTo>
                  <a:pt x="3763" y="10443"/>
                  <a:pt x="3763" y="10395"/>
                  <a:pt x="3763" y="10371"/>
                </a:cubicBezTo>
                <a:lnTo>
                  <a:pt x="3763" y="7275"/>
                </a:lnTo>
                <a:cubicBezTo>
                  <a:pt x="3763" y="7180"/>
                  <a:pt x="3692" y="7097"/>
                  <a:pt x="3585" y="7097"/>
                </a:cubicBezTo>
                <a:lnTo>
                  <a:pt x="2156" y="7097"/>
                </a:lnTo>
                <a:lnTo>
                  <a:pt x="2156" y="5835"/>
                </a:lnTo>
                <a:lnTo>
                  <a:pt x="3585" y="5835"/>
                </a:lnTo>
                <a:cubicBezTo>
                  <a:pt x="3680" y="5835"/>
                  <a:pt x="3763" y="5751"/>
                  <a:pt x="3763" y="5656"/>
                </a:cubicBezTo>
                <a:lnTo>
                  <a:pt x="3763" y="5430"/>
                </a:lnTo>
                <a:cubicBezTo>
                  <a:pt x="3763" y="3942"/>
                  <a:pt x="5180" y="2632"/>
                  <a:pt x="6799" y="2632"/>
                </a:cubicBezTo>
                <a:lnTo>
                  <a:pt x="7550" y="2632"/>
                </a:lnTo>
                <a:lnTo>
                  <a:pt x="7550" y="3894"/>
                </a:lnTo>
                <a:lnTo>
                  <a:pt x="6799" y="3894"/>
                </a:lnTo>
                <a:cubicBezTo>
                  <a:pt x="6311" y="3894"/>
                  <a:pt x="5883" y="4025"/>
                  <a:pt x="5561" y="4287"/>
                </a:cubicBezTo>
                <a:cubicBezTo>
                  <a:pt x="5228" y="4561"/>
                  <a:pt x="5025" y="4966"/>
                  <a:pt x="5025" y="5430"/>
                </a:cubicBezTo>
                <a:lnTo>
                  <a:pt x="5025" y="5656"/>
                </a:lnTo>
                <a:cubicBezTo>
                  <a:pt x="5025" y="5740"/>
                  <a:pt x="5109" y="5835"/>
                  <a:pt x="5204" y="5835"/>
                </a:cubicBezTo>
                <a:lnTo>
                  <a:pt x="5883" y="5835"/>
                </a:lnTo>
                <a:cubicBezTo>
                  <a:pt x="5966" y="5835"/>
                  <a:pt x="6061" y="5751"/>
                  <a:pt x="6061" y="5656"/>
                </a:cubicBezTo>
                <a:cubicBezTo>
                  <a:pt x="6061" y="5561"/>
                  <a:pt x="5978" y="5478"/>
                  <a:pt x="5883" y="5478"/>
                </a:cubicBezTo>
                <a:lnTo>
                  <a:pt x="5371" y="5478"/>
                </a:lnTo>
                <a:lnTo>
                  <a:pt x="5371" y="5418"/>
                </a:lnTo>
                <a:cubicBezTo>
                  <a:pt x="5371" y="4525"/>
                  <a:pt x="6145" y="4204"/>
                  <a:pt x="6799" y="4204"/>
                </a:cubicBezTo>
                <a:lnTo>
                  <a:pt x="7704" y="4204"/>
                </a:lnTo>
                <a:cubicBezTo>
                  <a:pt x="7800" y="4204"/>
                  <a:pt x="7883" y="4132"/>
                  <a:pt x="7883" y="4025"/>
                </a:cubicBezTo>
                <a:lnTo>
                  <a:pt x="7883" y="2418"/>
                </a:lnTo>
                <a:cubicBezTo>
                  <a:pt x="7883" y="2334"/>
                  <a:pt x="7811" y="2239"/>
                  <a:pt x="7704" y="2239"/>
                </a:cubicBezTo>
                <a:lnTo>
                  <a:pt x="6799" y="2239"/>
                </a:lnTo>
                <a:cubicBezTo>
                  <a:pt x="5966" y="2239"/>
                  <a:pt x="5121" y="2572"/>
                  <a:pt x="4466" y="3156"/>
                </a:cubicBezTo>
                <a:cubicBezTo>
                  <a:pt x="3799" y="3763"/>
                  <a:pt x="3418" y="4549"/>
                  <a:pt x="3418" y="5382"/>
                </a:cubicBezTo>
                <a:lnTo>
                  <a:pt x="3418" y="5442"/>
                </a:lnTo>
                <a:lnTo>
                  <a:pt x="1989" y="5442"/>
                </a:lnTo>
                <a:cubicBezTo>
                  <a:pt x="1906" y="5442"/>
                  <a:pt x="1811" y="5513"/>
                  <a:pt x="1811" y="5620"/>
                </a:cubicBezTo>
                <a:lnTo>
                  <a:pt x="1811" y="7228"/>
                </a:lnTo>
                <a:cubicBezTo>
                  <a:pt x="1811" y="7323"/>
                  <a:pt x="1894" y="7406"/>
                  <a:pt x="1989" y="7406"/>
                </a:cubicBezTo>
                <a:lnTo>
                  <a:pt x="3418" y="7406"/>
                </a:lnTo>
                <a:lnTo>
                  <a:pt x="3418" y="10085"/>
                </a:lnTo>
                <a:cubicBezTo>
                  <a:pt x="1561" y="9300"/>
                  <a:pt x="346" y="7442"/>
                  <a:pt x="346" y="5418"/>
                </a:cubicBezTo>
                <a:cubicBezTo>
                  <a:pt x="346" y="2596"/>
                  <a:pt x="2620" y="322"/>
                  <a:pt x="5430" y="322"/>
                </a:cubicBezTo>
                <a:cubicBezTo>
                  <a:pt x="8228" y="322"/>
                  <a:pt x="10526" y="2620"/>
                  <a:pt x="10526" y="5418"/>
                </a:cubicBezTo>
                <a:cubicBezTo>
                  <a:pt x="10526" y="8228"/>
                  <a:pt x="8240" y="10502"/>
                  <a:pt x="5430" y="10502"/>
                </a:cubicBezTo>
                <a:lnTo>
                  <a:pt x="5371" y="10502"/>
                </a:lnTo>
                <a:lnTo>
                  <a:pt x="5371" y="7418"/>
                </a:lnTo>
                <a:lnTo>
                  <a:pt x="7728" y="7418"/>
                </a:lnTo>
                <a:cubicBezTo>
                  <a:pt x="7811" y="7418"/>
                  <a:pt x="7907" y="7347"/>
                  <a:pt x="7907" y="7240"/>
                </a:cubicBezTo>
                <a:lnTo>
                  <a:pt x="7907" y="5656"/>
                </a:lnTo>
                <a:cubicBezTo>
                  <a:pt x="7907" y="5561"/>
                  <a:pt x="7823" y="5478"/>
                  <a:pt x="7728" y="5478"/>
                </a:cubicBezTo>
                <a:lnTo>
                  <a:pt x="6728" y="5478"/>
                </a:lnTo>
                <a:cubicBezTo>
                  <a:pt x="6633" y="5478"/>
                  <a:pt x="6549" y="5549"/>
                  <a:pt x="6549" y="5656"/>
                </a:cubicBezTo>
                <a:cubicBezTo>
                  <a:pt x="6549" y="5740"/>
                  <a:pt x="6621" y="5835"/>
                  <a:pt x="6728" y="5835"/>
                </a:cubicBezTo>
                <a:lnTo>
                  <a:pt x="7561" y="5835"/>
                </a:lnTo>
                <a:lnTo>
                  <a:pt x="7561" y="7097"/>
                </a:lnTo>
                <a:lnTo>
                  <a:pt x="5204" y="7097"/>
                </a:lnTo>
                <a:cubicBezTo>
                  <a:pt x="5121" y="7097"/>
                  <a:pt x="5025" y="7168"/>
                  <a:pt x="5025" y="7275"/>
                </a:cubicBezTo>
                <a:lnTo>
                  <a:pt x="5025" y="10693"/>
                </a:lnTo>
                <a:cubicBezTo>
                  <a:pt x="5025" y="10788"/>
                  <a:pt x="5109" y="10859"/>
                  <a:pt x="5192" y="10871"/>
                </a:cubicBezTo>
                <a:lnTo>
                  <a:pt x="5430" y="10871"/>
                </a:lnTo>
                <a:cubicBezTo>
                  <a:pt x="6871" y="10871"/>
                  <a:pt x="8240" y="10312"/>
                  <a:pt x="9276" y="9288"/>
                </a:cubicBezTo>
                <a:cubicBezTo>
                  <a:pt x="10300" y="8252"/>
                  <a:pt x="10859" y="6883"/>
                  <a:pt x="10859" y="5442"/>
                </a:cubicBezTo>
                <a:cubicBezTo>
                  <a:pt x="10859" y="3989"/>
                  <a:pt x="10300" y="2620"/>
                  <a:pt x="9276" y="1584"/>
                </a:cubicBezTo>
                <a:cubicBezTo>
                  <a:pt x="8240" y="560"/>
                  <a:pt x="6871" y="1"/>
                  <a:pt x="5430" y="1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86" name="Google Shape;686;p50"/>
          <p:cNvGrpSpPr/>
          <p:nvPr/>
        </p:nvGrpSpPr>
        <p:grpSpPr>
          <a:xfrm>
            <a:off x="3576535" y="1911220"/>
            <a:ext cx="308930" cy="308618"/>
            <a:chOff x="4201447" y="3817349"/>
            <a:chExt cx="346024" cy="345674"/>
          </a:xfrm>
        </p:grpSpPr>
        <p:sp>
          <p:nvSpPr>
            <p:cNvPr id="687" name="Google Shape;687;p50"/>
            <p:cNvSpPr/>
            <p:nvPr/>
          </p:nvSpPr>
          <p:spPr>
            <a:xfrm>
              <a:off x="4201447" y="3817349"/>
              <a:ext cx="346024" cy="345674"/>
            </a:xfrm>
            <a:custGeom>
              <a:avLst/>
              <a:gdLst/>
              <a:ahLst/>
              <a:cxnLst/>
              <a:rect l="l" t="t" r="r" b="b"/>
              <a:pathLst>
                <a:path w="10871" h="10860" extrusionOk="0">
                  <a:moveTo>
                    <a:pt x="5430" y="334"/>
                  </a:moveTo>
                  <a:cubicBezTo>
                    <a:pt x="8252" y="334"/>
                    <a:pt x="10526" y="2608"/>
                    <a:pt x="10526" y="5430"/>
                  </a:cubicBezTo>
                  <a:cubicBezTo>
                    <a:pt x="10526" y="8240"/>
                    <a:pt x="8252" y="10514"/>
                    <a:pt x="5430" y="10514"/>
                  </a:cubicBezTo>
                  <a:cubicBezTo>
                    <a:pt x="2620" y="10514"/>
                    <a:pt x="346" y="8240"/>
                    <a:pt x="346" y="5430"/>
                  </a:cubicBezTo>
                  <a:cubicBezTo>
                    <a:pt x="346" y="2608"/>
                    <a:pt x="2620" y="334"/>
                    <a:pt x="5430" y="334"/>
                  </a:cubicBezTo>
                  <a:close/>
                  <a:moveTo>
                    <a:pt x="5430" y="1"/>
                  </a:moveTo>
                  <a:cubicBezTo>
                    <a:pt x="3989" y="1"/>
                    <a:pt x="2620" y="560"/>
                    <a:pt x="1596" y="1584"/>
                  </a:cubicBezTo>
                  <a:cubicBezTo>
                    <a:pt x="572" y="2620"/>
                    <a:pt x="1" y="3989"/>
                    <a:pt x="1" y="5430"/>
                  </a:cubicBezTo>
                  <a:cubicBezTo>
                    <a:pt x="1" y="6871"/>
                    <a:pt x="572" y="8240"/>
                    <a:pt x="1596" y="9264"/>
                  </a:cubicBezTo>
                  <a:cubicBezTo>
                    <a:pt x="2620" y="10300"/>
                    <a:pt x="3989" y="10859"/>
                    <a:pt x="5430" y="10859"/>
                  </a:cubicBezTo>
                  <a:cubicBezTo>
                    <a:pt x="6882" y="10859"/>
                    <a:pt x="8252" y="10300"/>
                    <a:pt x="9276" y="9264"/>
                  </a:cubicBezTo>
                  <a:cubicBezTo>
                    <a:pt x="10299" y="8240"/>
                    <a:pt x="10871" y="6871"/>
                    <a:pt x="10871" y="5430"/>
                  </a:cubicBezTo>
                  <a:cubicBezTo>
                    <a:pt x="10871" y="3989"/>
                    <a:pt x="10299" y="2620"/>
                    <a:pt x="9276" y="1584"/>
                  </a:cubicBezTo>
                  <a:cubicBezTo>
                    <a:pt x="8252" y="560"/>
                    <a:pt x="6882" y="1"/>
                    <a:pt x="5430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88" name="Google Shape;688;p50"/>
            <p:cNvSpPr/>
            <p:nvPr/>
          </p:nvSpPr>
          <p:spPr>
            <a:xfrm>
              <a:off x="4271569" y="3904531"/>
              <a:ext cx="227394" cy="185728"/>
            </a:xfrm>
            <a:custGeom>
              <a:avLst/>
              <a:gdLst/>
              <a:ahLst/>
              <a:cxnLst/>
              <a:rect l="l" t="t" r="r" b="b"/>
              <a:pathLst>
                <a:path w="7144" h="5835" extrusionOk="0">
                  <a:moveTo>
                    <a:pt x="4620" y="0"/>
                  </a:moveTo>
                  <a:cubicBezTo>
                    <a:pt x="3727" y="0"/>
                    <a:pt x="2977" y="691"/>
                    <a:pt x="2905" y="1572"/>
                  </a:cubicBezTo>
                  <a:cubicBezTo>
                    <a:pt x="2727" y="1548"/>
                    <a:pt x="2358" y="1441"/>
                    <a:pt x="2262" y="1405"/>
                  </a:cubicBezTo>
                  <a:cubicBezTo>
                    <a:pt x="1643" y="1203"/>
                    <a:pt x="1072" y="810"/>
                    <a:pt x="631" y="322"/>
                  </a:cubicBezTo>
                  <a:cubicBezTo>
                    <a:pt x="596" y="298"/>
                    <a:pt x="572" y="274"/>
                    <a:pt x="524" y="262"/>
                  </a:cubicBezTo>
                  <a:cubicBezTo>
                    <a:pt x="517" y="261"/>
                    <a:pt x="509" y="260"/>
                    <a:pt x="501" y="260"/>
                  </a:cubicBezTo>
                  <a:cubicBezTo>
                    <a:pt x="436" y="260"/>
                    <a:pt x="367" y="304"/>
                    <a:pt x="346" y="357"/>
                  </a:cubicBezTo>
                  <a:cubicBezTo>
                    <a:pt x="238" y="572"/>
                    <a:pt x="179" y="810"/>
                    <a:pt x="179" y="1048"/>
                  </a:cubicBezTo>
                  <a:cubicBezTo>
                    <a:pt x="179" y="1393"/>
                    <a:pt x="286" y="1727"/>
                    <a:pt x="476" y="1977"/>
                  </a:cubicBezTo>
                  <a:cubicBezTo>
                    <a:pt x="466" y="1975"/>
                    <a:pt x="456" y="1974"/>
                    <a:pt x="446" y="1974"/>
                  </a:cubicBezTo>
                  <a:cubicBezTo>
                    <a:pt x="397" y="1974"/>
                    <a:pt x="349" y="1997"/>
                    <a:pt x="310" y="2036"/>
                  </a:cubicBezTo>
                  <a:cubicBezTo>
                    <a:pt x="286" y="2060"/>
                    <a:pt x="286" y="2108"/>
                    <a:pt x="274" y="2143"/>
                  </a:cubicBezTo>
                  <a:lnTo>
                    <a:pt x="274" y="2203"/>
                  </a:lnTo>
                  <a:cubicBezTo>
                    <a:pt x="274" y="2655"/>
                    <a:pt x="476" y="3072"/>
                    <a:pt x="822" y="3358"/>
                  </a:cubicBezTo>
                  <a:cubicBezTo>
                    <a:pt x="786" y="3370"/>
                    <a:pt x="774" y="3405"/>
                    <a:pt x="762" y="3417"/>
                  </a:cubicBezTo>
                  <a:cubicBezTo>
                    <a:pt x="750" y="3465"/>
                    <a:pt x="727" y="3513"/>
                    <a:pt x="750" y="3548"/>
                  </a:cubicBezTo>
                  <a:cubicBezTo>
                    <a:pt x="893" y="4024"/>
                    <a:pt x="1262" y="4405"/>
                    <a:pt x="1727" y="4548"/>
                  </a:cubicBezTo>
                  <a:cubicBezTo>
                    <a:pt x="1310" y="4798"/>
                    <a:pt x="834" y="4941"/>
                    <a:pt x="334" y="4941"/>
                  </a:cubicBezTo>
                  <a:lnTo>
                    <a:pt x="191" y="4941"/>
                  </a:lnTo>
                  <a:cubicBezTo>
                    <a:pt x="107" y="4941"/>
                    <a:pt x="36" y="5001"/>
                    <a:pt x="12" y="5084"/>
                  </a:cubicBezTo>
                  <a:cubicBezTo>
                    <a:pt x="0" y="5156"/>
                    <a:pt x="48" y="5239"/>
                    <a:pt x="107" y="5263"/>
                  </a:cubicBezTo>
                  <a:cubicBezTo>
                    <a:pt x="727" y="5632"/>
                    <a:pt x="1465" y="5834"/>
                    <a:pt x="2191" y="5834"/>
                  </a:cubicBezTo>
                  <a:cubicBezTo>
                    <a:pt x="3072" y="5834"/>
                    <a:pt x="3905" y="5560"/>
                    <a:pt x="4596" y="5060"/>
                  </a:cubicBezTo>
                  <a:cubicBezTo>
                    <a:pt x="4691" y="5001"/>
                    <a:pt x="4691" y="4858"/>
                    <a:pt x="4620" y="4786"/>
                  </a:cubicBezTo>
                  <a:cubicBezTo>
                    <a:pt x="4587" y="4754"/>
                    <a:pt x="4544" y="4735"/>
                    <a:pt x="4499" y="4735"/>
                  </a:cubicBezTo>
                  <a:cubicBezTo>
                    <a:pt x="4463" y="4735"/>
                    <a:pt x="4426" y="4748"/>
                    <a:pt x="4394" y="4775"/>
                  </a:cubicBezTo>
                  <a:cubicBezTo>
                    <a:pt x="3763" y="5215"/>
                    <a:pt x="3013" y="5489"/>
                    <a:pt x="2191" y="5489"/>
                  </a:cubicBezTo>
                  <a:cubicBezTo>
                    <a:pt x="1727" y="5489"/>
                    <a:pt x="1262" y="5394"/>
                    <a:pt x="846" y="5239"/>
                  </a:cubicBezTo>
                  <a:cubicBezTo>
                    <a:pt x="1369" y="5144"/>
                    <a:pt x="1846" y="4917"/>
                    <a:pt x="2262" y="4584"/>
                  </a:cubicBezTo>
                  <a:cubicBezTo>
                    <a:pt x="2310" y="4536"/>
                    <a:pt x="2334" y="4477"/>
                    <a:pt x="2322" y="4417"/>
                  </a:cubicBezTo>
                  <a:cubicBezTo>
                    <a:pt x="2310" y="4346"/>
                    <a:pt x="2239" y="4286"/>
                    <a:pt x="2155" y="4286"/>
                  </a:cubicBezTo>
                  <a:cubicBezTo>
                    <a:pt x="1739" y="4263"/>
                    <a:pt x="1369" y="4048"/>
                    <a:pt x="1167" y="3691"/>
                  </a:cubicBezTo>
                  <a:cubicBezTo>
                    <a:pt x="1250" y="3691"/>
                    <a:pt x="1358" y="3667"/>
                    <a:pt x="1441" y="3643"/>
                  </a:cubicBezTo>
                  <a:cubicBezTo>
                    <a:pt x="1524" y="3632"/>
                    <a:pt x="1584" y="3572"/>
                    <a:pt x="1584" y="3489"/>
                  </a:cubicBezTo>
                  <a:cubicBezTo>
                    <a:pt x="1596" y="3405"/>
                    <a:pt x="1536" y="3334"/>
                    <a:pt x="1441" y="3298"/>
                  </a:cubicBezTo>
                  <a:cubicBezTo>
                    <a:pt x="1000" y="3191"/>
                    <a:pt x="667" y="2822"/>
                    <a:pt x="596" y="2381"/>
                  </a:cubicBezTo>
                  <a:lnTo>
                    <a:pt x="596" y="2381"/>
                  </a:lnTo>
                  <a:cubicBezTo>
                    <a:pt x="727" y="2405"/>
                    <a:pt x="869" y="2417"/>
                    <a:pt x="1000" y="2417"/>
                  </a:cubicBezTo>
                  <a:cubicBezTo>
                    <a:pt x="1084" y="2417"/>
                    <a:pt x="1143" y="2358"/>
                    <a:pt x="1167" y="2274"/>
                  </a:cubicBezTo>
                  <a:cubicBezTo>
                    <a:pt x="1179" y="2203"/>
                    <a:pt x="1131" y="2143"/>
                    <a:pt x="1072" y="2108"/>
                  </a:cubicBezTo>
                  <a:cubicBezTo>
                    <a:pt x="703" y="1881"/>
                    <a:pt x="476" y="1488"/>
                    <a:pt x="476" y="1048"/>
                  </a:cubicBezTo>
                  <a:cubicBezTo>
                    <a:pt x="476" y="953"/>
                    <a:pt x="488" y="846"/>
                    <a:pt x="524" y="738"/>
                  </a:cubicBezTo>
                  <a:cubicBezTo>
                    <a:pt x="965" y="1191"/>
                    <a:pt x="1524" y="1524"/>
                    <a:pt x="2120" y="1727"/>
                  </a:cubicBezTo>
                  <a:cubicBezTo>
                    <a:pt x="2120" y="1727"/>
                    <a:pt x="2715" y="1905"/>
                    <a:pt x="2929" y="1917"/>
                  </a:cubicBezTo>
                  <a:lnTo>
                    <a:pt x="3024" y="1917"/>
                  </a:lnTo>
                  <a:cubicBezTo>
                    <a:pt x="3096" y="1917"/>
                    <a:pt x="3167" y="1869"/>
                    <a:pt x="3191" y="1798"/>
                  </a:cubicBezTo>
                  <a:cubicBezTo>
                    <a:pt x="3203" y="1786"/>
                    <a:pt x="3203" y="1750"/>
                    <a:pt x="3203" y="1738"/>
                  </a:cubicBezTo>
                  <a:lnTo>
                    <a:pt x="3203" y="1703"/>
                  </a:lnTo>
                  <a:cubicBezTo>
                    <a:pt x="3203" y="953"/>
                    <a:pt x="3810" y="334"/>
                    <a:pt x="4572" y="334"/>
                  </a:cubicBezTo>
                  <a:cubicBezTo>
                    <a:pt x="4941" y="334"/>
                    <a:pt x="5287" y="488"/>
                    <a:pt x="5549" y="750"/>
                  </a:cubicBezTo>
                  <a:cubicBezTo>
                    <a:pt x="5585" y="787"/>
                    <a:pt x="5621" y="802"/>
                    <a:pt x="5663" y="802"/>
                  </a:cubicBezTo>
                  <a:cubicBezTo>
                    <a:pt x="5676" y="802"/>
                    <a:pt x="5689" y="801"/>
                    <a:pt x="5703" y="798"/>
                  </a:cubicBezTo>
                  <a:cubicBezTo>
                    <a:pt x="5882" y="762"/>
                    <a:pt x="6049" y="738"/>
                    <a:pt x="6203" y="679"/>
                  </a:cubicBezTo>
                  <a:lnTo>
                    <a:pt x="6203" y="679"/>
                  </a:lnTo>
                  <a:cubicBezTo>
                    <a:pt x="6120" y="762"/>
                    <a:pt x="6013" y="857"/>
                    <a:pt x="5894" y="917"/>
                  </a:cubicBezTo>
                  <a:cubicBezTo>
                    <a:pt x="5822" y="965"/>
                    <a:pt x="5787" y="1048"/>
                    <a:pt x="5822" y="1143"/>
                  </a:cubicBezTo>
                  <a:cubicBezTo>
                    <a:pt x="5846" y="1203"/>
                    <a:pt x="5930" y="1250"/>
                    <a:pt x="6001" y="1250"/>
                  </a:cubicBezTo>
                  <a:cubicBezTo>
                    <a:pt x="6144" y="1227"/>
                    <a:pt x="6287" y="1215"/>
                    <a:pt x="6418" y="1167"/>
                  </a:cubicBezTo>
                  <a:lnTo>
                    <a:pt x="6418" y="1167"/>
                  </a:lnTo>
                  <a:cubicBezTo>
                    <a:pt x="6299" y="1286"/>
                    <a:pt x="6168" y="1405"/>
                    <a:pt x="6013" y="1512"/>
                  </a:cubicBezTo>
                  <a:cubicBezTo>
                    <a:pt x="5965" y="1548"/>
                    <a:pt x="5941" y="1608"/>
                    <a:pt x="5941" y="1655"/>
                  </a:cubicBezTo>
                  <a:lnTo>
                    <a:pt x="5941" y="1679"/>
                  </a:lnTo>
                  <a:lnTo>
                    <a:pt x="5941" y="1703"/>
                  </a:lnTo>
                  <a:lnTo>
                    <a:pt x="5941" y="1727"/>
                  </a:lnTo>
                  <a:cubicBezTo>
                    <a:pt x="5941" y="2691"/>
                    <a:pt x="5572" y="3572"/>
                    <a:pt x="4977" y="4227"/>
                  </a:cubicBezTo>
                  <a:cubicBezTo>
                    <a:pt x="4918" y="4298"/>
                    <a:pt x="4918" y="4405"/>
                    <a:pt x="4977" y="4465"/>
                  </a:cubicBezTo>
                  <a:cubicBezTo>
                    <a:pt x="5011" y="4499"/>
                    <a:pt x="5053" y="4514"/>
                    <a:pt x="5096" y="4514"/>
                  </a:cubicBezTo>
                  <a:cubicBezTo>
                    <a:pt x="5143" y="4514"/>
                    <a:pt x="5190" y="4496"/>
                    <a:pt x="5227" y="4465"/>
                  </a:cubicBezTo>
                  <a:cubicBezTo>
                    <a:pt x="5894" y="3715"/>
                    <a:pt x="6263" y="2762"/>
                    <a:pt x="6287" y="1750"/>
                  </a:cubicBezTo>
                  <a:cubicBezTo>
                    <a:pt x="6596" y="1524"/>
                    <a:pt x="6846" y="1250"/>
                    <a:pt x="7061" y="917"/>
                  </a:cubicBezTo>
                  <a:cubicBezTo>
                    <a:pt x="7144" y="857"/>
                    <a:pt x="7132" y="750"/>
                    <a:pt x="7061" y="715"/>
                  </a:cubicBezTo>
                  <a:cubicBezTo>
                    <a:pt x="7029" y="683"/>
                    <a:pt x="6987" y="667"/>
                    <a:pt x="6937" y="667"/>
                  </a:cubicBezTo>
                  <a:cubicBezTo>
                    <a:pt x="6912" y="667"/>
                    <a:pt x="6886" y="671"/>
                    <a:pt x="6858" y="679"/>
                  </a:cubicBezTo>
                  <a:cubicBezTo>
                    <a:pt x="6775" y="726"/>
                    <a:pt x="6680" y="750"/>
                    <a:pt x="6596" y="786"/>
                  </a:cubicBezTo>
                  <a:cubicBezTo>
                    <a:pt x="6680" y="667"/>
                    <a:pt x="6763" y="512"/>
                    <a:pt x="6823" y="369"/>
                  </a:cubicBezTo>
                  <a:cubicBezTo>
                    <a:pt x="6834" y="310"/>
                    <a:pt x="6834" y="238"/>
                    <a:pt x="6787" y="191"/>
                  </a:cubicBezTo>
                  <a:cubicBezTo>
                    <a:pt x="6750" y="153"/>
                    <a:pt x="6703" y="135"/>
                    <a:pt x="6659" y="135"/>
                  </a:cubicBezTo>
                  <a:cubicBezTo>
                    <a:pt x="6632" y="135"/>
                    <a:pt x="6607" y="142"/>
                    <a:pt x="6584" y="155"/>
                  </a:cubicBezTo>
                  <a:cubicBezTo>
                    <a:pt x="6322" y="310"/>
                    <a:pt x="6061" y="393"/>
                    <a:pt x="5775" y="441"/>
                  </a:cubicBezTo>
                  <a:cubicBezTo>
                    <a:pt x="5465" y="143"/>
                    <a:pt x="5048" y="0"/>
                    <a:pt x="4620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689" name="Google Shape;689;p50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0" name="Google Shape;690;p50"/>
          <p:cNvCxnSpPr/>
          <p:nvPr/>
        </p:nvCxnSpPr>
        <p:spPr>
          <a:xfrm>
            <a:off x="1567025" y="2409190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1" name="Google Shape;691;p50"/>
          <p:cNvCxnSpPr/>
          <p:nvPr/>
        </p:nvCxnSpPr>
        <p:spPr>
          <a:xfrm>
            <a:off x="3303950" y="2409190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2" name="Google Shape;692;p50"/>
          <p:cNvCxnSpPr/>
          <p:nvPr/>
        </p:nvCxnSpPr>
        <p:spPr>
          <a:xfrm>
            <a:off x="1567025" y="4032415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693" name="Google Shape;693;p50"/>
          <p:cNvCxnSpPr/>
          <p:nvPr/>
        </p:nvCxnSpPr>
        <p:spPr>
          <a:xfrm>
            <a:off x="3303950" y="4032415"/>
            <a:ext cx="8541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694" name="Google Shape;694;p50"/>
          <p:cNvGrpSpPr/>
          <p:nvPr/>
        </p:nvGrpSpPr>
        <p:grpSpPr>
          <a:xfrm>
            <a:off x="3576688" y="3531060"/>
            <a:ext cx="308624" cy="308652"/>
            <a:chOff x="5549861" y="3817349"/>
            <a:chExt cx="345642" cy="345674"/>
          </a:xfrm>
        </p:grpSpPr>
        <p:sp>
          <p:nvSpPr>
            <p:cNvPr id="695" name="Google Shape;695;p50"/>
            <p:cNvSpPr/>
            <p:nvPr/>
          </p:nvSpPr>
          <p:spPr>
            <a:xfrm>
              <a:off x="5549861" y="3817349"/>
              <a:ext cx="345642" cy="345674"/>
            </a:xfrm>
            <a:custGeom>
              <a:avLst/>
              <a:gdLst/>
              <a:ahLst/>
              <a:cxnLst/>
              <a:rect l="l" t="t" r="r" b="b"/>
              <a:pathLst>
                <a:path w="10859" h="10860" extrusionOk="0">
                  <a:moveTo>
                    <a:pt x="5429" y="334"/>
                  </a:moveTo>
                  <a:cubicBezTo>
                    <a:pt x="8239" y="334"/>
                    <a:pt x="10513" y="2608"/>
                    <a:pt x="10513" y="5430"/>
                  </a:cubicBezTo>
                  <a:cubicBezTo>
                    <a:pt x="10513" y="8240"/>
                    <a:pt x="8227" y="10514"/>
                    <a:pt x="5429" y="10514"/>
                  </a:cubicBezTo>
                  <a:cubicBezTo>
                    <a:pt x="2619" y="10514"/>
                    <a:pt x="333" y="8240"/>
                    <a:pt x="333" y="5430"/>
                  </a:cubicBezTo>
                  <a:cubicBezTo>
                    <a:pt x="333" y="2608"/>
                    <a:pt x="2619" y="334"/>
                    <a:pt x="5429" y="334"/>
                  </a:cubicBezTo>
                  <a:close/>
                  <a:moveTo>
                    <a:pt x="5429" y="1"/>
                  </a:moveTo>
                  <a:cubicBezTo>
                    <a:pt x="3989" y="1"/>
                    <a:pt x="2619" y="560"/>
                    <a:pt x="1584" y="1584"/>
                  </a:cubicBezTo>
                  <a:cubicBezTo>
                    <a:pt x="560" y="2620"/>
                    <a:pt x="0" y="3989"/>
                    <a:pt x="0" y="5430"/>
                  </a:cubicBezTo>
                  <a:cubicBezTo>
                    <a:pt x="0" y="6871"/>
                    <a:pt x="560" y="8240"/>
                    <a:pt x="1584" y="9264"/>
                  </a:cubicBezTo>
                  <a:cubicBezTo>
                    <a:pt x="2619" y="10300"/>
                    <a:pt x="3989" y="10859"/>
                    <a:pt x="5429" y="10859"/>
                  </a:cubicBezTo>
                  <a:cubicBezTo>
                    <a:pt x="6870" y="10859"/>
                    <a:pt x="8239" y="10300"/>
                    <a:pt x="9263" y="9264"/>
                  </a:cubicBezTo>
                  <a:cubicBezTo>
                    <a:pt x="10299" y="8240"/>
                    <a:pt x="10859" y="6871"/>
                    <a:pt x="10859" y="5430"/>
                  </a:cubicBezTo>
                  <a:cubicBezTo>
                    <a:pt x="10859" y="3989"/>
                    <a:pt x="10299" y="2620"/>
                    <a:pt x="9263" y="1584"/>
                  </a:cubicBezTo>
                  <a:cubicBezTo>
                    <a:pt x="8239" y="560"/>
                    <a:pt x="6870" y="1"/>
                    <a:pt x="5429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6" name="Google Shape;696;p50"/>
            <p:cNvSpPr/>
            <p:nvPr/>
          </p:nvSpPr>
          <p:spPr>
            <a:xfrm>
              <a:off x="5590763" y="3890208"/>
              <a:ext cx="262661" cy="200052"/>
            </a:xfrm>
            <a:custGeom>
              <a:avLst/>
              <a:gdLst/>
              <a:ahLst/>
              <a:cxnLst/>
              <a:rect l="l" t="t" r="r" b="b"/>
              <a:pathLst>
                <a:path w="8252" h="6285" extrusionOk="0">
                  <a:moveTo>
                    <a:pt x="4123" y="1"/>
                  </a:moveTo>
                  <a:cubicBezTo>
                    <a:pt x="3010" y="1"/>
                    <a:pt x="1900" y="63"/>
                    <a:pt x="799" y="188"/>
                  </a:cubicBezTo>
                  <a:cubicBezTo>
                    <a:pt x="513" y="224"/>
                    <a:pt x="287" y="450"/>
                    <a:pt x="239" y="712"/>
                  </a:cubicBezTo>
                  <a:cubicBezTo>
                    <a:pt x="1" y="2319"/>
                    <a:pt x="1" y="3963"/>
                    <a:pt x="239" y="5570"/>
                  </a:cubicBezTo>
                  <a:cubicBezTo>
                    <a:pt x="287" y="5844"/>
                    <a:pt x="513" y="6058"/>
                    <a:pt x="799" y="6082"/>
                  </a:cubicBezTo>
                  <a:cubicBezTo>
                    <a:pt x="1894" y="6201"/>
                    <a:pt x="3013" y="6284"/>
                    <a:pt x="4132" y="6284"/>
                  </a:cubicBezTo>
                  <a:cubicBezTo>
                    <a:pt x="4609" y="6284"/>
                    <a:pt x="5085" y="6260"/>
                    <a:pt x="5561" y="6249"/>
                  </a:cubicBezTo>
                  <a:cubicBezTo>
                    <a:pt x="5644" y="6249"/>
                    <a:pt x="5716" y="6177"/>
                    <a:pt x="5716" y="6070"/>
                  </a:cubicBezTo>
                  <a:cubicBezTo>
                    <a:pt x="5716" y="5963"/>
                    <a:pt x="5633" y="5891"/>
                    <a:pt x="5537" y="5891"/>
                  </a:cubicBezTo>
                  <a:cubicBezTo>
                    <a:pt x="5051" y="5914"/>
                    <a:pt x="4564" y="5925"/>
                    <a:pt x="4076" y="5925"/>
                  </a:cubicBezTo>
                  <a:cubicBezTo>
                    <a:pt x="2998" y="5925"/>
                    <a:pt x="1916" y="5868"/>
                    <a:pt x="834" y="5737"/>
                  </a:cubicBezTo>
                  <a:cubicBezTo>
                    <a:pt x="715" y="5725"/>
                    <a:pt x="620" y="5641"/>
                    <a:pt x="596" y="5498"/>
                  </a:cubicBezTo>
                  <a:cubicBezTo>
                    <a:pt x="382" y="3927"/>
                    <a:pt x="382" y="2319"/>
                    <a:pt x="596" y="736"/>
                  </a:cubicBezTo>
                  <a:cubicBezTo>
                    <a:pt x="620" y="617"/>
                    <a:pt x="715" y="522"/>
                    <a:pt x="834" y="498"/>
                  </a:cubicBezTo>
                  <a:cubicBezTo>
                    <a:pt x="1942" y="379"/>
                    <a:pt x="3037" y="319"/>
                    <a:pt x="4144" y="319"/>
                  </a:cubicBezTo>
                  <a:cubicBezTo>
                    <a:pt x="5240" y="319"/>
                    <a:pt x="6347" y="379"/>
                    <a:pt x="7442" y="498"/>
                  </a:cubicBezTo>
                  <a:cubicBezTo>
                    <a:pt x="7561" y="522"/>
                    <a:pt x="7669" y="605"/>
                    <a:pt x="7680" y="736"/>
                  </a:cubicBezTo>
                  <a:cubicBezTo>
                    <a:pt x="7907" y="2319"/>
                    <a:pt x="7907" y="3927"/>
                    <a:pt x="7680" y="5498"/>
                  </a:cubicBezTo>
                  <a:cubicBezTo>
                    <a:pt x="7669" y="5617"/>
                    <a:pt x="7561" y="5725"/>
                    <a:pt x="7442" y="5737"/>
                  </a:cubicBezTo>
                  <a:cubicBezTo>
                    <a:pt x="7085" y="5784"/>
                    <a:pt x="6752" y="5820"/>
                    <a:pt x="6395" y="5844"/>
                  </a:cubicBezTo>
                  <a:cubicBezTo>
                    <a:pt x="6299" y="5844"/>
                    <a:pt x="6228" y="5927"/>
                    <a:pt x="6228" y="6010"/>
                  </a:cubicBezTo>
                  <a:cubicBezTo>
                    <a:pt x="6228" y="6110"/>
                    <a:pt x="6299" y="6178"/>
                    <a:pt x="6386" y="6178"/>
                  </a:cubicBezTo>
                  <a:cubicBezTo>
                    <a:pt x="6393" y="6178"/>
                    <a:pt x="6399" y="6178"/>
                    <a:pt x="6406" y="6177"/>
                  </a:cubicBezTo>
                  <a:cubicBezTo>
                    <a:pt x="6764" y="6141"/>
                    <a:pt x="7121" y="6118"/>
                    <a:pt x="7478" y="6070"/>
                  </a:cubicBezTo>
                  <a:cubicBezTo>
                    <a:pt x="7764" y="6034"/>
                    <a:pt x="7978" y="5820"/>
                    <a:pt x="8026" y="5546"/>
                  </a:cubicBezTo>
                  <a:cubicBezTo>
                    <a:pt x="8252" y="3963"/>
                    <a:pt x="8252" y="2319"/>
                    <a:pt x="8014" y="712"/>
                  </a:cubicBezTo>
                  <a:cubicBezTo>
                    <a:pt x="7966" y="426"/>
                    <a:pt x="7740" y="224"/>
                    <a:pt x="7466" y="188"/>
                  </a:cubicBezTo>
                  <a:cubicBezTo>
                    <a:pt x="6353" y="63"/>
                    <a:pt x="5237" y="1"/>
                    <a:pt x="412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97" name="Google Shape;697;p50"/>
            <p:cNvSpPr/>
            <p:nvPr/>
          </p:nvSpPr>
          <p:spPr>
            <a:xfrm>
              <a:off x="5680587" y="3935024"/>
              <a:ext cx="105389" cy="110514"/>
            </a:xfrm>
            <a:custGeom>
              <a:avLst/>
              <a:gdLst/>
              <a:ahLst/>
              <a:cxnLst/>
              <a:rect l="l" t="t" r="r" b="b"/>
              <a:pathLst>
                <a:path w="3311" h="3472" extrusionOk="0">
                  <a:moveTo>
                    <a:pt x="334" y="447"/>
                  </a:moveTo>
                  <a:lnTo>
                    <a:pt x="2763" y="1733"/>
                  </a:lnTo>
                  <a:lnTo>
                    <a:pt x="334" y="3007"/>
                  </a:lnTo>
                  <a:lnTo>
                    <a:pt x="334" y="447"/>
                  </a:lnTo>
                  <a:close/>
                  <a:moveTo>
                    <a:pt x="163" y="1"/>
                  </a:moveTo>
                  <a:cubicBezTo>
                    <a:pt x="135" y="1"/>
                    <a:pt x="108" y="7"/>
                    <a:pt x="84" y="18"/>
                  </a:cubicBezTo>
                  <a:cubicBezTo>
                    <a:pt x="36" y="54"/>
                    <a:pt x="1" y="114"/>
                    <a:pt x="1" y="173"/>
                  </a:cubicBezTo>
                  <a:lnTo>
                    <a:pt x="1" y="3293"/>
                  </a:lnTo>
                  <a:cubicBezTo>
                    <a:pt x="1" y="3352"/>
                    <a:pt x="24" y="3412"/>
                    <a:pt x="84" y="3447"/>
                  </a:cubicBezTo>
                  <a:cubicBezTo>
                    <a:pt x="120" y="3459"/>
                    <a:pt x="144" y="3471"/>
                    <a:pt x="179" y="3471"/>
                  </a:cubicBezTo>
                  <a:cubicBezTo>
                    <a:pt x="203" y="3471"/>
                    <a:pt x="239" y="3471"/>
                    <a:pt x="251" y="3459"/>
                  </a:cubicBezTo>
                  <a:lnTo>
                    <a:pt x="3227" y="1900"/>
                  </a:lnTo>
                  <a:cubicBezTo>
                    <a:pt x="3287" y="1864"/>
                    <a:pt x="3311" y="1804"/>
                    <a:pt x="3311" y="1745"/>
                  </a:cubicBezTo>
                  <a:cubicBezTo>
                    <a:pt x="3311" y="1673"/>
                    <a:pt x="3287" y="1614"/>
                    <a:pt x="3227" y="1578"/>
                  </a:cubicBezTo>
                  <a:lnTo>
                    <a:pt x="251" y="18"/>
                  </a:lnTo>
                  <a:cubicBezTo>
                    <a:pt x="221" y="7"/>
                    <a:pt x="191" y="1"/>
                    <a:pt x="163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3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9" name="Google Shape;329;p47"/>
          <p:cNvSpPr/>
          <p:nvPr/>
        </p:nvSpPr>
        <p:spPr>
          <a:xfrm>
            <a:off x="6377400" y="523000"/>
            <a:ext cx="2766600" cy="19245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0" name="Google Shape;330;p47"/>
          <p:cNvSpPr/>
          <p:nvPr/>
        </p:nvSpPr>
        <p:spPr>
          <a:xfrm>
            <a:off x="-6775" y="2702225"/>
            <a:ext cx="2766600" cy="19245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1" name="Google Shape;331;p47"/>
          <p:cNvSpPr txBox="1">
            <a:spLocks noGrp="1"/>
          </p:cNvSpPr>
          <p:nvPr>
            <p:ph type="subTitle" idx="3"/>
          </p:nvPr>
        </p:nvSpPr>
        <p:spPr>
          <a:xfrm flipH="1">
            <a:off x="2496755" y="1059045"/>
            <a:ext cx="1994651" cy="1433556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Mong</a:t>
            </a:r>
            <a:r>
              <a:rPr lang="en-US" sz="1600" dirty="0"/>
              <a:t> </a:t>
            </a:r>
            <a:r>
              <a:rPr lang="en-US" sz="1600" dirty="0" err="1"/>
              <a:t>muốn</a:t>
            </a:r>
            <a:r>
              <a:rPr lang="en-US" sz="1600" dirty="0"/>
              <a:t> </a:t>
            </a:r>
            <a:r>
              <a:rPr lang="en-US" sz="1600" dirty="0" err="1"/>
              <a:t>tìm</a:t>
            </a:r>
            <a:r>
              <a:rPr lang="en-US" sz="1600" dirty="0"/>
              <a:t> </a:t>
            </a:r>
            <a:r>
              <a:rPr lang="en-US" sz="1600" dirty="0" err="1"/>
              <a:t>hiểu</a:t>
            </a:r>
            <a:r>
              <a:rPr lang="en-US" sz="1600" dirty="0"/>
              <a:t> </a:t>
            </a:r>
            <a:r>
              <a:rPr lang="en-US" sz="1600" dirty="0" err="1"/>
              <a:t>cách</a:t>
            </a:r>
            <a:r>
              <a:rPr lang="en-US" sz="1600" dirty="0"/>
              <a:t> </a:t>
            </a:r>
            <a:r>
              <a:rPr lang="en-US" sz="1600" dirty="0" err="1"/>
              <a:t>một</a:t>
            </a:r>
            <a:r>
              <a:rPr lang="en-US" sz="1600" dirty="0"/>
              <a:t> </a:t>
            </a:r>
            <a:r>
              <a:rPr lang="en-US" sz="1600" dirty="0" err="1"/>
              <a:t>mạng</a:t>
            </a:r>
            <a:r>
              <a:rPr lang="en-US" sz="1600" dirty="0"/>
              <a:t> </a:t>
            </a:r>
            <a:r>
              <a:rPr lang="en-US" sz="1600" dirty="0" err="1"/>
              <a:t>xã</a:t>
            </a:r>
            <a:r>
              <a:rPr lang="en-US" sz="1600" dirty="0"/>
              <a:t> </a:t>
            </a:r>
            <a:r>
              <a:rPr lang="en-US" sz="1600" dirty="0" err="1"/>
              <a:t>hội</a:t>
            </a:r>
            <a:r>
              <a:rPr lang="en-US" sz="1600" dirty="0"/>
              <a:t> </a:t>
            </a:r>
            <a:r>
              <a:rPr lang="en-US" sz="1600" dirty="0" err="1"/>
              <a:t>hoạt</a:t>
            </a:r>
            <a:r>
              <a:rPr lang="en-US" sz="1600" dirty="0"/>
              <a:t> </a:t>
            </a:r>
            <a:r>
              <a:rPr lang="en-US" sz="1600" dirty="0" err="1"/>
              <a:t>động</a:t>
            </a:r>
            <a:r>
              <a:rPr lang="en-US" sz="1600" dirty="0"/>
              <a:t> </a:t>
            </a:r>
            <a:r>
              <a:rPr lang="en-US" sz="1600" dirty="0" err="1"/>
              <a:t>và</a:t>
            </a:r>
            <a:r>
              <a:rPr lang="en-US" sz="1600" dirty="0"/>
              <a:t> </a:t>
            </a:r>
            <a:r>
              <a:rPr lang="en-US" sz="1600" dirty="0" err="1"/>
              <a:t>trải</a:t>
            </a:r>
            <a:r>
              <a:rPr lang="en-US" sz="1600" dirty="0"/>
              <a:t> </a:t>
            </a:r>
            <a:r>
              <a:rPr lang="en-US" sz="1600" dirty="0" err="1"/>
              <a:t>nghiệm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nghệ</a:t>
            </a:r>
            <a:r>
              <a:rPr lang="en-US" sz="1600" dirty="0"/>
              <a:t> </a:t>
            </a:r>
            <a:r>
              <a:rPr lang="en-US" sz="1600" dirty="0" err="1"/>
              <a:t>mới</a:t>
            </a:r>
            <a:r>
              <a:rPr lang="en-US" sz="1600" dirty="0"/>
              <a:t> </a:t>
            </a:r>
            <a:endParaRPr sz="1600" dirty="0"/>
          </a:p>
        </p:txBody>
      </p:sp>
      <p:sp>
        <p:nvSpPr>
          <p:cNvPr id="332" name="Google Shape;332;p47"/>
          <p:cNvSpPr txBox="1">
            <a:spLocks noGrp="1"/>
          </p:cNvSpPr>
          <p:nvPr>
            <p:ph type="subTitle" idx="1"/>
          </p:nvPr>
        </p:nvSpPr>
        <p:spPr>
          <a:xfrm>
            <a:off x="4630350" y="2607563"/>
            <a:ext cx="1802100" cy="1422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400" dirty="0" err="1"/>
              <a:t>Sử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 </a:t>
            </a:r>
            <a:r>
              <a:rPr lang="en-US" sz="1400" dirty="0" err="1"/>
              <a:t>các</a:t>
            </a:r>
            <a:r>
              <a:rPr lang="en-US" sz="1400" dirty="0"/>
              <a:t> </a:t>
            </a:r>
            <a:r>
              <a:rPr lang="en-US" sz="1400" dirty="0" err="1"/>
              <a:t>công</a:t>
            </a:r>
            <a:r>
              <a:rPr lang="en-US" sz="1400" dirty="0"/>
              <a:t> </a:t>
            </a:r>
            <a:r>
              <a:rPr lang="en-US" sz="1400" dirty="0" err="1"/>
              <a:t>nghệ</a:t>
            </a:r>
            <a:r>
              <a:rPr lang="en-US" sz="1400" dirty="0"/>
              <a:t> </a:t>
            </a:r>
            <a:r>
              <a:rPr lang="en-US" sz="1400" dirty="0" err="1"/>
              <a:t>sẽ</a:t>
            </a:r>
            <a:r>
              <a:rPr lang="en-US" sz="1400" dirty="0"/>
              <a:t> </a:t>
            </a:r>
            <a:r>
              <a:rPr lang="en-US" sz="1400" dirty="0" err="1"/>
              <a:t>và</a:t>
            </a:r>
            <a:r>
              <a:rPr lang="en-US" sz="1400" dirty="0"/>
              <a:t> </a:t>
            </a:r>
            <a:r>
              <a:rPr lang="en-US" sz="1400" dirty="0" err="1"/>
              <a:t>đã</a:t>
            </a:r>
            <a:r>
              <a:rPr lang="en-US" sz="1400" dirty="0"/>
              <a:t> </a:t>
            </a:r>
            <a:r>
              <a:rPr lang="en-US" sz="1400" dirty="0" err="1"/>
              <a:t>học</a:t>
            </a:r>
            <a:r>
              <a:rPr lang="en-US" sz="1400" dirty="0"/>
              <a:t> </a:t>
            </a:r>
            <a:r>
              <a:rPr lang="en-US" sz="1400" dirty="0" err="1"/>
              <a:t>vào</a:t>
            </a:r>
            <a:r>
              <a:rPr lang="en-US" sz="1400" dirty="0"/>
              <a:t> </a:t>
            </a:r>
            <a:r>
              <a:rPr lang="en-US" sz="1400" dirty="0" err="1"/>
              <a:t>áp</a:t>
            </a:r>
            <a:r>
              <a:rPr lang="en-US" sz="1400" dirty="0"/>
              <a:t> </a:t>
            </a:r>
            <a:r>
              <a:rPr lang="en-US" sz="1400" dirty="0" err="1"/>
              <a:t>dụng</a:t>
            </a:r>
            <a:r>
              <a:rPr lang="en-US" sz="1400" dirty="0"/>
              <a:t>, </a:t>
            </a:r>
            <a:r>
              <a:rPr lang="en-US" sz="1400" dirty="0" err="1"/>
              <a:t>xây</a:t>
            </a:r>
            <a:r>
              <a:rPr lang="en-US" sz="1400" dirty="0"/>
              <a:t> </a:t>
            </a:r>
            <a:r>
              <a:rPr lang="en-US" sz="1400" dirty="0" err="1"/>
              <a:t>dựng</a:t>
            </a:r>
            <a:r>
              <a:rPr lang="en-US" sz="1400" dirty="0"/>
              <a:t> </a:t>
            </a:r>
            <a:r>
              <a:rPr lang="en-US" sz="1400" dirty="0" err="1"/>
              <a:t>lên</a:t>
            </a:r>
            <a:r>
              <a:rPr lang="en-US" sz="1400" dirty="0"/>
              <a:t> </a:t>
            </a:r>
            <a:r>
              <a:rPr lang="en-US" sz="1400" dirty="0" err="1"/>
              <a:t>môt</a:t>
            </a:r>
            <a:r>
              <a:rPr lang="en-US" sz="1400" dirty="0"/>
              <a:t> </a:t>
            </a:r>
            <a:r>
              <a:rPr lang="en-US" sz="1400" dirty="0" err="1"/>
              <a:t>mô</a:t>
            </a:r>
            <a:r>
              <a:rPr lang="en-US" sz="1400" dirty="0"/>
              <a:t> </a:t>
            </a:r>
            <a:r>
              <a:rPr lang="en-US" sz="1400" dirty="0" err="1"/>
              <a:t>hình</a:t>
            </a:r>
            <a:r>
              <a:rPr lang="en-US" sz="1400" dirty="0"/>
              <a:t> </a:t>
            </a:r>
            <a:r>
              <a:rPr lang="en-US" sz="1400" dirty="0" err="1"/>
              <a:t>mạng</a:t>
            </a:r>
            <a:r>
              <a:rPr lang="en-US" sz="1400" dirty="0"/>
              <a:t> </a:t>
            </a:r>
            <a:r>
              <a:rPr lang="en-US" sz="1400" dirty="0" err="1"/>
              <a:t>xã</a:t>
            </a:r>
            <a:r>
              <a:rPr lang="en-US" sz="1400" dirty="0"/>
              <a:t> </a:t>
            </a:r>
            <a:r>
              <a:rPr lang="en-US" sz="1400" dirty="0" err="1"/>
              <a:t>hội</a:t>
            </a:r>
            <a:endParaRPr sz="1400" dirty="0"/>
          </a:p>
        </p:txBody>
      </p:sp>
      <p:sp>
        <p:nvSpPr>
          <p:cNvPr id="333" name="Google Shape;333;p47"/>
          <p:cNvSpPr txBox="1">
            <a:spLocks noGrp="1"/>
          </p:cNvSpPr>
          <p:nvPr>
            <p:ph type="ctrTitle" idx="2"/>
          </p:nvPr>
        </p:nvSpPr>
        <p:spPr>
          <a:xfrm flipH="1">
            <a:off x="2710030" y="559183"/>
            <a:ext cx="1952700" cy="3849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VISION</a:t>
            </a:r>
            <a:endParaRPr/>
          </a:p>
        </p:txBody>
      </p:sp>
      <p:sp>
        <p:nvSpPr>
          <p:cNvPr id="334" name="Google Shape;334;p47"/>
          <p:cNvSpPr txBox="1">
            <a:spLocks noGrp="1"/>
          </p:cNvSpPr>
          <p:nvPr>
            <p:ph type="ctrTitle"/>
          </p:nvPr>
        </p:nvSpPr>
        <p:spPr>
          <a:xfrm>
            <a:off x="4457275" y="4231958"/>
            <a:ext cx="2054100" cy="384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MISSION</a:t>
            </a:r>
            <a:endParaRPr/>
          </a:p>
        </p:txBody>
      </p:sp>
      <p:cxnSp>
        <p:nvCxnSpPr>
          <p:cNvPr id="335" name="Google Shape;335;p47"/>
          <p:cNvCxnSpPr/>
          <p:nvPr/>
        </p:nvCxnSpPr>
        <p:spPr>
          <a:xfrm rot="10800000">
            <a:off x="0" y="965375"/>
            <a:ext cx="45735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336" name="Google Shape;336;p47"/>
          <p:cNvCxnSpPr/>
          <p:nvPr/>
        </p:nvCxnSpPr>
        <p:spPr>
          <a:xfrm>
            <a:off x="4566725" y="4189625"/>
            <a:ext cx="45774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337" name="Google Shape;337;p47"/>
          <p:cNvPicPr preferRelativeResize="0"/>
          <p:nvPr/>
        </p:nvPicPr>
        <p:blipFill rotWithShape="1">
          <a:blip r:embed="rId3">
            <a:alphaModFix/>
          </a:blip>
          <a:srcRect l="17001" t="20676" r="17001" b="23638"/>
          <a:stretch/>
        </p:blipFill>
        <p:spPr>
          <a:xfrm rot="5400000">
            <a:off x="5829456" y="1828938"/>
            <a:ext cx="4242619" cy="2386476"/>
          </a:xfrm>
          <a:prstGeom prst="rect">
            <a:avLst/>
          </a:prstGeom>
          <a:noFill/>
          <a:ln>
            <a:noFill/>
          </a:ln>
        </p:spPr>
      </p:pic>
      <p:pic>
        <p:nvPicPr>
          <p:cNvPr id="338" name="Google Shape;338;p47"/>
          <p:cNvPicPr preferRelativeResize="0"/>
          <p:nvPr/>
        </p:nvPicPr>
        <p:blipFill rotWithShape="1">
          <a:blip r:embed="rId4">
            <a:alphaModFix/>
          </a:blip>
          <a:srcRect l="17044" t="22196" r="17044" b="22201"/>
          <a:stretch/>
        </p:blipFill>
        <p:spPr>
          <a:xfrm rot="5400000">
            <a:off x="-935172" y="927747"/>
            <a:ext cx="4242621" cy="238710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C3938"/>
        </a:solidFill>
        <a:effectLst/>
      </p:bgPr>
    </p:bg>
    <p:spTree>
      <p:nvGrpSpPr>
        <p:cNvPr id="1" name="Shape 8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8" name="Google Shape;838;p53"/>
          <p:cNvSpPr txBox="1">
            <a:spLocks noGrp="1"/>
          </p:cNvSpPr>
          <p:nvPr>
            <p:ph type="title"/>
          </p:nvPr>
        </p:nvSpPr>
        <p:spPr>
          <a:xfrm>
            <a:off x="3327447" y="375875"/>
            <a:ext cx="25044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rgbClr val="F3F3F3"/>
                </a:solidFill>
              </a:rPr>
              <a:t>GOALS</a:t>
            </a:r>
            <a:endParaRPr>
              <a:solidFill>
                <a:srgbClr val="F3F3F3"/>
              </a:solidFill>
            </a:endParaRPr>
          </a:p>
        </p:txBody>
      </p:sp>
      <p:sp>
        <p:nvSpPr>
          <p:cNvPr id="839" name="Google Shape;839;p53"/>
          <p:cNvSpPr txBox="1">
            <a:spLocks noGrp="1"/>
          </p:cNvSpPr>
          <p:nvPr>
            <p:ph type="subTitle" idx="1"/>
          </p:nvPr>
        </p:nvSpPr>
        <p:spPr>
          <a:xfrm>
            <a:off x="797075" y="2383840"/>
            <a:ext cx="2069700" cy="173080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F3F3F3"/>
                </a:solidFill>
              </a:rPr>
              <a:t>Xây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dựng</a:t>
            </a:r>
            <a:r>
              <a:rPr lang="en-US" sz="1600" dirty="0">
                <a:solidFill>
                  <a:srgbClr val="F3F3F3"/>
                </a:solidFill>
              </a:rPr>
              <a:t> server </a:t>
            </a:r>
            <a:r>
              <a:rPr lang="en-US" sz="1600" dirty="0" err="1">
                <a:solidFill>
                  <a:srgbClr val="F3F3F3"/>
                </a:solidFill>
              </a:rPr>
              <a:t>sử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dụng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/>
              <a:t>E</a:t>
            </a:r>
            <a:r>
              <a:rPr lang="en-US" sz="1600" dirty="0" err="1">
                <a:solidFill>
                  <a:srgbClr val="F3F3F3"/>
                </a:solidFill>
              </a:rPr>
              <a:t>xpressJS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và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dùng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mongoDB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làm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cơ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sở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dữ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liệu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840" name="Google Shape;840;p53"/>
          <p:cNvSpPr txBox="1">
            <a:spLocks noGrp="1"/>
          </p:cNvSpPr>
          <p:nvPr>
            <p:ph type="subTitle" idx="2"/>
          </p:nvPr>
        </p:nvSpPr>
        <p:spPr>
          <a:xfrm>
            <a:off x="3537167" y="2381508"/>
            <a:ext cx="2069700" cy="152063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F3F3F3"/>
                </a:solidFill>
              </a:rPr>
              <a:t>Sử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dụng</a:t>
            </a:r>
            <a:r>
              <a:rPr lang="en-US" sz="1600" dirty="0">
                <a:solidFill>
                  <a:srgbClr val="F3F3F3"/>
                </a:solidFill>
              </a:rPr>
              <a:t> ReactJS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/>
              <a:t>Làm</a:t>
            </a:r>
            <a:r>
              <a:rPr lang="en-US" sz="1600" dirty="0"/>
              <a:t> </a:t>
            </a:r>
            <a:r>
              <a:rPr lang="en-US" sz="1600" dirty="0" err="1"/>
              <a:t>công</a:t>
            </a:r>
            <a:r>
              <a:rPr lang="en-US" sz="1600" dirty="0"/>
              <a:t> </a:t>
            </a:r>
            <a:r>
              <a:rPr lang="en-US" sz="1600" dirty="0" err="1"/>
              <a:t>cụ</a:t>
            </a:r>
            <a:r>
              <a:rPr lang="en-US" sz="1600" dirty="0"/>
              <a:t> </a:t>
            </a:r>
            <a:r>
              <a:rPr lang="en-US" sz="1600" dirty="0" err="1"/>
              <a:t>để</a:t>
            </a:r>
            <a:r>
              <a:rPr lang="en-US" sz="1600" dirty="0"/>
              <a:t> </a:t>
            </a:r>
            <a:r>
              <a:rPr lang="en-US" sz="1600" dirty="0" err="1"/>
              <a:t>viết</a:t>
            </a:r>
            <a:r>
              <a:rPr lang="en-US" sz="1600" dirty="0"/>
              <a:t> web admin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842" name="Google Shape;842;p53"/>
          <p:cNvSpPr txBox="1">
            <a:spLocks noGrp="1"/>
          </p:cNvSpPr>
          <p:nvPr>
            <p:ph type="subTitle" idx="4"/>
          </p:nvPr>
        </p:nvSpPr>
        <p:spPr>
          <a:xfrm>
            <a:off x="973975" y="2124695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/>
              <a:t>BACKEND API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843" name="Google Shape;843;p53"/>
          <p:cNvSpPr txBox="1">
            <a:spLocks noGrp="1"/>
          </p:cNvSpPr>
          <p:nvPr>
            <p:ph type="subTitle" idx="5"/>
          </p:nvPr>
        </p:nvSpPr>
        <p:spPr>
          <a:xfrm>
            <a:off x="3714012" y="2123370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00" dirty="0">
                <a:solidFill>
                  <a:srgbClr val="F3F3F3"/>
                </a:solidFill>
              </a:rPr>
              <a:t>W</a:t>
            </a:r>
            <a:r>
              <a:rPr lang="en" sz="1600" dirty="0"/>
              <a:t>EB ADMIN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847" name="Google Shape;847;p53"/>
          <p:cNvSpPr txBox="1">
            <a:spLocks noGrp="1"/>
          </p:cNvSpPr>
          <p:nvPr>
            <p:ph type="subTitle" idx="9"/>
          </p:nvPr>
        </p:nvSpPr>
        <p:spPr>
          <a:xfrm>
            <a:off x="6277197" y="2381509"/>
            <a:ext cx="2069700" cy="1520634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 err="1">
                <a:solidFill>
                  <a:srgbClr val="F3F3F3"/>
                </a:solidFill>
              </a:rPr>
              <a:t>Dùng</a:t>
            </a:r>
            <a:r>
              <a:rPr lang="en-US" sz="1600" dirty="0">
                <a:solidFill>
                  <a:srgbClr val="F3F3F3"/>
                </a:solidFill>
              </a:rPr>
              <a:t> Flutter </a:t>
            </a:r>
            <a:r>
              <a:rPr lang="en-US" sz="1600" dirty="0" err="1">
                <a:solidFill>
                  <a:srgbClr val="F3F3F3"/>
                </a:solidFill>
              </a:rPr>
              <a:t>để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tạo</a:t>
            </a:r>
            <a:r>
              <a:rPr lang="en-US" sz="1600" dirty="0">
                <a:solidFill>
                  <a:srgbClr val="F3F3F3"/>
                </a:solidFill>
              </a:rPr>
              <a:t> ra </a:t>
            </a:r>
            <a:r>
              <a:rPr lang="en-US" sz="1600" dirty="0" err="1">
                <a:solidFill>
                  <a:srgbClr val="F3F3F3"/>
                </a:solidFill>
              </a:rPr>
              <a:t>ứng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dụng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điện</a:t>
            </a:r>
            <a:r>
              <a:rPr lang="en-US" sz="1600" dirty="0">
                <a:solidFill>
                  <a:srgbClr val="F3F3F3"/>
                </a:solidFill>
              </a:rPr>
              <a:t> </a:t>
            </a:r>
            <a:r>
              <a:rPr lang="en-US" sz="1600" dirty="0" err="1">
                <a:solidFill>
                  <a:srgbClr val="F3F3F3"/>
                </a:solidFill>
              </a:rPr>
              <a:t>thoại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848" name="Google Shape;848;p53"/>
          <p:cNvSpPr txBox="1">
            <a:spLocks noGrp="1"/>
          </p:cNvSpPr>
          <p:nvPr>
            <p:ph type="subTitle" idx="13"/>
          </p:nvPr>
        </p:nvSpPr>
        <p:spPr>
          <a:xfrm>
            <a:off x="6454037" y="2123370"/>
            <a:ext cx="1716000" cy="367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00" dirty="0">
                <a:solidFill>
                  <a:srgbClr val="F3F3F3"/>
                </a:solidFill>
              </a:rPr>
              <a:t>ANDROID APP</a:t>
            </a:r>
            <a:endParaRPr sz="1600" dirty="0">
              <a:solidFill>
                <a:srgbClr val="F3F3F3"/>
              </a:solidFill>
            </a:endParaRPr>
          </a:p>
        </p:txBody>
      </p:sp>
      <p:sp>
        <p:nvSpPr>
          <p:cNvPr id="855" name="Google Shape;855;p53"/>
          <p:cNvSpPr/>
          <p:nvPr/>
        </p:nvSpPr>
        <p:spPr>
          <a:xfrm>
            <a:off x="4466001" y="1684266"/>
            <a:ext cx="227299" cy="380111"/>
          </a:xfrm>
          <a:custGeom>
            <a:avLst/>
            <a:gdLst/>
            <a:ahLst/>
            <a:cxnLst/>
            <a:rect l="l" t="t" r="r" b="b"/>
            <a:pathLst>
              <a:path w="8822" h="14753" extrusionOk="0">
                <a:moveTo>
                  <a:pt x="6167" y="4613"/>
                </a:moveTo>
                <a:cubicBezTo>
                  <a:pt x="6498" y="4613"/>
                  <a:pt x="6825" y="4897"/>
                  <a:pt x="6742" y="5306"/>
                </a:cubicBezTo>
                <a:cubicBezTo>
                  <a:pt x="6121" y="8411"/>
                  <a:pt x="6193" y="8355"/>
                  <a:pt x="5938" y="8544"/>
                </a:cubicBezTo>
                <a:cubicBezTo>
                  <a:pt x="5833" y="8621"/>
                  <a:pt x="5718" y="8655"/>
                  <a:pt x="5606" y="8655"/>
                </a:cubicBezTo>
                <a:cubicBezTo>
                  <a:pt x="5272" y="8655"/>
                  <a:pt x="4966" y="8354"/>
                  <a:pt x="5040" y="7973"/>
                </a:cubicBezTo>
                <a:cubicBezTo>
                  <a:pt x="5678" y="4768"/>
                  <a:pt x="5611" y="5034"/>
                  <a:pt x="5689" y="4890"/>
                </a:cubicBezTo>
                <a:cubicBezTo>
                  <a:pt x="5806" y="4697"/>
                  <a:pt x="5987" y="4613"/>
                  <a:pt x="6167" y="4613"/>
                </a:cubicBezTo>
                <a:close/>
                <a:moveTo>
                  <a:pt x="7723" y="4906"/>
                </a:moveTo>
                <a:cubicBezTo>
                  <a:pt x="7761" y="4906"/>
                  <a:pt x="7801" y="4910"/>
                  <a:pt x="7840" y="4918"/>
                </a:cubicBezTo>
                <a:cubicBezTo>
                  <a:pt x="8156" y="4979"/>
                  <a:pt x="8361" y="5295"/>
                  <a:pt x="8283" y="5611"/>
                </a:cubicBezTo>
                <a:cubicBezTo>
                  <a:pt x="7674" y="8677"/>
                  <a:pt x="7707" y="8533"/>
                  <a:pt x="7679" y="8605"/>
                </a:cubicBezTo>
                <a:cubicBezTo>
                  <a:pt x="7589" y="8829"/>
                  <a:pt x="7372" y="8966"/>
                  <a:pt x="7143" y="8966"/>
                </a:cubicBezTo>
                <a:cubicBezTo>
                  <a:pt x="7089" y="8966"/>
                  <a:pt x="7034" y="8959"/>
                  <a:pt x="6981" y="8943"/>
                </a:cubicBezTo>
                <a:cubicBezTo>
                  <a:pt x="6698" y="8854"/>
                  <a:pt x="6526" y="8566"/>
                  <a:pt x="6587" y="8278"/>
                </a:cubicBezTo>
                <a:lnTo>
                  <a:pt x="7164" y="5389"/>
                </a:lnTo>
                <a:cubicBezTo>
                  <a:pt x="7207" y="5107"/>
                  <a:pt x="7448" y="4906"/>
                  <a:pt x="7723" y="4906"/>
                </a:cubicBezTo>
                <a:close/>
                <a:moveTo>
                  <a:pt x="1904" y="0"/>
                </a:moveTo>
                <a:cubicBezTo>
                  <a:pt x="1854" y="0"/>
                  <a:pt x="1804" y="4"/>
                  <a:pt x="1753" y="12"/>
                </a:cubicBezTo>
                <a:cubicBezTo>
                  <a:pt x="1204" y="100"/>
                  <a:pt x="832" y="627"/>
                  <a:pt x="932" y="1176"/>
                </a:cubicBezTo>
                <a:cubicBezTo>
                  <a:pt x="1609" y="5445"/>
                  <a:pt x="1464" y="4513"/>
                  <a:pt x="1659" y="5888"/>
                </a:cubicBezTo>
                <a:cubicBezTo>
                  <a:pt x="1650" y="5888"/>
                  <a:pt x="1641" y="5888"/>
                  <a:pt x="1633" y="5888"/>
                </a:cubicBezTo>
                <a:cubicBezTo>
                  <a:pt x="1255" y="5888"/>
                  <a:pt x="918" y="6123"/>
                  <a:pt x="788" y="6476"/>
                </a:cubicBezTo>
                <a:lnTo>
                  <a:pt x="73" y="8494"/>
                </a:lnTo>
                <a:cubicBezTo>
                  <a:pt x="1" y="8704"/>
                  <a:pt x="23" y="8937"/>
                  <a:pt x="117" y="9137"/>
                </a:cubicBezTo>
                <a:cubicBezTo>
                  <a:pt x="422" y="9830"/>
                  <a:pt x="577" y="10340"/>
                  <a:pt x="1104" y="10878"/>
                </a:cubicBezTo>
                <a:cubicBezTo>
                  <a:pt x="1830" y="11598"/>
                  <a:pt x="1858" y="11426"/>
                  <a:pt x="1847" y="13006"/>
                </a:cubicBezTo>
                <a:lnTo>
                  <a:pt x="1609" y="13006"/>
                </a:lnTo>
                <a:cubicBezTo>
                  <a:pt x="1276" y="13006"/>
                  <a:pt x="1010" y="13272"/>
                  <a:pt x="1010" y="13605"/>
                </a:cubicBezTo>
                <a:lnTo>
                  <a:pt x="1010" y="14154"/>
                </a:lnTo>
                <a:cubicBezTo>
                  <a:pt x="1010" y="14487"/>
                  <a:pt x="1276" y="14753"/>
                  <a:pt x="1609" y="14753"/>
                </a:cubicBezTo>
                <a:lnTo>
                  <a:pt x="4048" y="14753"/>
                </a:lnTo>
                <a:cubicBezTo>
                  <a:pt x="4336" y="14753"/>
                  <a:pt x="4336" y="14326"/>
                  <a:pt x="4048" y="14326"/>
                </a:cubicBezTo>
                <a:lnTo>
                  <a:pt x="1614" y="14326"/>
                </a:lnTo>
                <a:cubicBezTo>
                  <a:pt x="1520" y="14326"/>
                  <a:pt x="1442" y="14248"/>
                  <a:pt x="1442" y="14154"/>
                </a:cubicBezTo>
                <a:lnTo>
                  <a:pt x="1442" y="13605"/>
                </a:lnTo>
                <a:cubicBezTo>
                  <a:pt x="1442" y="13511"/>
                  <a:pt x="1520" y="13439"/>
                  <a:pt x="1614" y="13439"/>
                </a:cubicBezTo>
                <a:lnTo>
                  <a:pt x="7491" y="13439"/>
                </a:lnTo>
                <a:cubicBezTo>
                  <a:pt x="7585" y="13439"/>
                  <a:pt x="7662" y="13511"/>
                  <a:pt x="7662" y="13605"/>
                </a:cubicBezTo>
                <a:lnTo>
                  <a:pt x="7662" y="14154"/>
                </a:lnTo>
                <a:cubicBezTo>
                  <a:pt x="7662" y="14248"/>
                  <a:pt x="7585" y="14326"/>
                  <a:pt x="7491" y="14326"/>
                </a:cubicBezTo>
                <a:lnTo>
                  <a:pt x="5057" y="14326"/>
                </a:lnTo>
                <a:cubicBezTo>
                  <a:pt x="4769" y="14326"/>
                  <a:pt x="4769" y="14753"/>
                  <a:pt x="5057" y="14753"/>
                </a:cubicBezTo>
                <a:lnTo>
                  <a:pt x="7491" y="14753"/>
                </a:lnTo>
                <a:cubicBezTo>
                  <a:pt x="7823" y="14753"/>
                  <a:pt x="8095" y="14487"/>
                  <a:pt x="8095" y="14154"/>
                </a:cubicBezTo>
                <a:lnTo>
                  <a:pt x="8095" y="13605"/>
                </a:lnTo>
                <a:cubicBezTo>
                  <a:pt x="8095" y="13272"/>
                  <a:pt x="7823" y="13006"/>
                  <a:pt x="7491" y="13006"/>
                </a:cubicBezTo>
                <a:lnTo>
                  <a:pt x="7385" y="13006"/>
                </a:lnTo>
                <a:lnTo>
                  <a:pt x="7385" y="12036"/>
                </a:lnTo>
                <a:cubicBezTo>
                  <a:pt x="7391" y="11792"/>
                  <a:pt x="7474" y="11554"/>
                  <a:pt x="7618" y="11360"/>
                </a:cubicBezTo>
                <a:lnTo>
                  <a:pt x="8112" y="10822"/>
                </a:lnTo>
                <a:cubicBezTo>
                  <a:pt x="8306" y="10606"/>
                  <a:pt x="8500" y="10157"/>
                  <a:pt x="8500" y="9608"/>
                </a:cubicBezTo>
                <a:lnTo>
                  <a:pt x="8500" y="6736"/>
                </a:lnTo>
                <a:lnTo>
                  <a:pt x="8710" y="5700"/>
                </a:lnTo>
                <a:cubicBezTo>
                  <a:pt x="8821" y="5151"/>
                  <a:pt x="8466" y="4624"/>
                  <a:pt x="7917" y="4513"/>
                </a:cubicBezTo>
                <a:cubicBezTo>
                  <a:pt x="7853" y="4500"/>
                  <a:pt x="7787" y="4494"/>
                  <a:pt x="7722" y="4494"/>
                </a:cubicBezTo>
                <a:cubicBezTo>
                  <a:pt x="7485" y="4494"/>
                  <a:pt x="7252" y="4579"/>
                  <a:pt x="7069" y="4735"/>
                </a:cubicBezTo>
                <a:cubicBezTo>
                  <a:pt x="6897" y="4390"/>
                  <a:pt x="6547" y="4188"/>
                  <a:pt x="6181" y="4188"/>
                </a:cubicBezTo>
                <a:cubicBezTo>
                  <a:pt x="6054" y="4188"/>
                  <a:pt x="5924" y="4212"/>
                  <a:pt x="5800" y="4264"/>
                </a:cubicBezTo>
                <a:lnTo>
                  <a:pt x="5983" y="3077"/>
                </a:lnTo>
                <a:cubicBezTo>
                  <a:pt x="6011" y="2916"/>
                  <a:pt x="5889" y="2824"/>
                  <a:pt x="5769" y="2824"/>
                </a:cubicBezTo>
                <a:cubicBezTo>
                  <a:pt x="5674" y="2824"/>
                  <a:pt x="5581" y="2881"/>
                  <a:pt x="5561" y="3005"/>
                </a:cubicBezTo>
                <a:lnTo>
                  <a:pt x="5290" y="4724"/>
                </a:lnTo>
                <a:cubicBezTo>
                  <a:pt x="5184" y="4923"/>
                  <a:pt x="5240" y="4763"/>
                  <a:pt x="4613" y="7884"/>
                </a:cubicBezTo>
                <a:cubicBezTo>
                  <a:pt x="4477" y="8571"/>
                  <a:pt x="5024" y="9083"/>
                  <a:pt x="5606" y="9083"/>
                </a:cubicBezTo>
                <a:cubicBezTo>
                  <a:pt x="5827" y="9083"/>
                  <a:pt x="6053" y="9009"/>
                  <a:pt x="6249" y="8843"/>
                </a:cubicBezTo>
                <a:cubicBezTo>
                  <a:pt x="6439" y="9214"/>
                  <a:pt x="6789" y="9390"/>
                  <a:pt x="7138" y="9390"/>
                </a:cubicBezTo>
                <a:cubicBezTo>
                  <a:pt x="7519" y="9390"/>
                  <a:pt x="7899" y="9179"/>
                  <a:pt x="8067" y="8782"/>
                </a:cubicBezTo>
                <a:lnTo>
                  <a:pt x="8067" y="8782"/>
                </a:lnTo>
                <a:cubicBezTo>
                  <a:pt x="8067" y="9608"/>
                  <a:pt x="8128" y="10107"/>
                  <a:pt x="7790" y="10528"/>
                </a:cubicBezTo>
                <a:lnTo>
                  <a:pt x="7297" y="11066"/>
                </a:lnTo>
                <a:lnTo>
                  <a:pt x="7291" y="11072"/>
                </a:lnTo>
                <a:cubicBezTo>
                  <a:pt x="7075" y="11343"/>
                  <a:pt x="6958" y="11681"/>
                  <a:pt x="6953" y="12031"/>
                </a:cubicBezTo>
                <a:lnTo>
                  <a:pt x="6953" y="13001"/>
                </a:lnTo>
                <a:lnTo>
                  <a:pt x="2279" y="13001"/>
                </a:lnTo>
                <a:cubicBezTo>
                  <a:pt x="2291" y="11260"/>
                  <a:pt x="2196" y="11349"/>
                  <a:pt x="1415" y="10578"/>
                </a:cubicBezTo>
                <a:cubicBezTo>
                  <a:pt x="844" y="9985"/>
                  <a:pt x="733" y="9364"/>
                  <a:pt x="505" y="8943"/>
                </a:cubicBezTo>
                <a:cubicBezTo>
                  <a:pt x="461" y="8843"/>
                  <a:pt x="450" y="8738"/>
                  <a:pt x="478" y="8638"/>
                </a:cubicBezTo>
                <a:lnTo>
                  <a:pt x="1182" y="6659"/>
                </a:lnTo>
                <a:cubicBezTo>
                  <a:pt x="1305" y="6320"/>
                  <a:pt x="1580" y="6315"/>
                  <a:pt x="1622" y="6315"/>
                </a:cubicBezTo>
                <a:cubicBezTo>
                  <a:pt x="1623" y="6315"/>
                  <a:pt x="1624" y="6315"/>
                  <a:pt x="1625" y="6315"/>
                </a:cubicBezTo>
                <a:cubicBezTo>
                  <a:pt x="1659" y="6315"/>
                  <a:pt x="3477" y="6348"/>
                  <a:pt x="3682" y="6742"/>
                </a:cubicBezTo>
                <a:cubicBezTo>
                  <a:pt x="3965" y="7274"/>
                  <a:pt x="3732" y="7906"/>
                  <a:pt x="2340" y="7995"/>
                </a:cubicBezTo>
                <a:cubicBezTo>
                  <a:pt x="2058" y="8017"/>
                  <a:pt x="2079" y="8428"/>
                  <a:pt x="2352" y="8428"/>
                </a:cubicBezTo>
                <a:cubicBezTo>
                  <a:pt x="2357" y="8428"/>
                  <a:pt x="2363" y="8428"/>
                  <a:pt x="2368" y="8427"/>
                </a:cubicBezTo>
                <a:cubicBezTo>
                  <a:pt x="4076" y="8316"/>
                  <a:pt x="4502" y="7363"/>
                  <a:pt x="4065" y="6537"/>
                </a:cubicBezTo>
                <a:cubicBezTo>
                  <a:pt x="3798" y="6038"/>
                  <a:pt x="2673" y="5938"/>
                  <a:pt x="2096" y="5899"/>
                </a:cubicBezTo>
                <a:cubicBezTo>
                  <a:pt x="1875" y="4308"/>
                  <a:pt x="2063" y="5572"/>
                  <a:pt x="1359" y="1104"/>
                </a:cubicBezTo>
                <a:cubicBezTo>
                  <a:pt x="1309" y="793"/>
                  <a:pt x="1514" y="505"/>
                  <a:pt x="1825" y="455"/>
                </a:cubicBezTo>
                <a:cubicBezTo>
                  <a:pt x="1855" y="450"/>
                  <a:pt x="1886" y="448"/>
                  <a:pt x="1916" y="448"/>
                </a:cubicBezTo>
                <a:cubicBezTo>
                  <a:pt x="2190" y="448"/>
                  <a:pt x="2428" y="647"/>
                  <a:pt x="2468" y="926"/>
                </a:cubicBezTo>
                <a:lnTo>
                  <a:pt x="3033" y="4502"/>
                </a:lnTo>
                <a:cubicBezTo>
                  <a:pt x="3114" y="5040"/>
                  <a:pt x="3363" y="5296"/>
                  <a:pt x="3610" y="5296"/>
                </a:cubicBezTo>
                <a:cubicBezTo>
                  <a:pt x="3854" y="5296"/>
                  <a:pt x="4095" y="5046"/>
                  <a:pt x="4170" y="4569"/>
                </a:cubicBezTo>
                <a:lnTo>
                  <a:pt x="4746" y="932"/>
                </a:lnTo>
                <a:cubicBezTo>
                  <a:pt x="4786" y="652"/>
                  <a:pt x="5030" y="448"/>
                  <a:pt x="5302" y="448"/>
                </a:cubicBezTo>
                <a:cubicBezTo>
                  <a:pt x="5331" y="448"/>
                  <a:pt x="5360" y="450"/>
                  <a:pt x="5390" y="455"/>
                </a:cubicBezTo>
                <a:cubicBezTo>
                  <a:pt x="5700" y="505"/>
                  <a:pt x="5911" y="799"/>
                  <a:pt x="5855" y="1104"/>
                </a:cubicBezTo>
                <a:lnTo>
                  <a:pt x="5717" y="1996"/>
                </a:lnTo>
                <a:cubicBezTo>
                  <a:pt x="5692" y="2155"/>
                  <a:pt x="5816" y="2248"/>
                  <a:pt x="5937" y="2248"/>
                </a:cubicBezTo>
                <a:cubicBezTo>
                  <a:pt x="6032" y="2248"/>
                  <a:pt x="6124" y="2192"/>
                  <a:pt x="6143" y="2068"/>
                </a:cubicBezTo>
                <a:lnTo>
                  <a:pt x="6282" y="1176"/>
                </a:lnTo>
                <a:cubicBezTo>
                  <a:pt x="6382" y="627"/>
                  <a:pt x="6010" y="100"/>
                  <a:pt x="5462" y="12"/>
                </a:cubicBezTo>
                <a:cubicBezTo>
                  <a:pt x="5411" y="4"/>
                  <a:pt x="5360" y="0"/>
                  <a:pt x="5310" y="0"/>
                </a:cubicBezTo>
                <a:cubicBezTo>
                  <a:pt x="4817" y="0"/>
                  <a:pt x="4390" y="362"/>
                  <a:pt x="4320" y="865"/>
                </a:cubicBezTo>
                <a:cubicBezTo>
                  <a:pt x="3737" y="4574"/>
                  <a:pt x="3737" y="4746"/>
                  <a:pt x="3610" y="4857"/>
                </a:cubicBezTo>
                <a:cubicBezTo>
                  <a:pt x="3477" y="4724"/>
                  <a:pt x="3466" y="4480"/>
                  <a:pt x="2895" y="865"/>
                </a:cubicBezTo>
                <a:cubicBezTo>
                  <a:pt x="2829" y="362"/>
                  <a:pt x="2398" y="0"/>
                  <a:pt x="1904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sp>
        <p:nvSpPr>
          <p:cNvPr id="856" name="Google Shape;856;p53"/>
          <p:cNvSpPr/>
          <p:nvPr/>
        </p:nvSpPr>
        <p:spPr>
          <a:xfrm>
            <a:off x="7156924" y="1684962"/>
            <a:ext cx="310262" cy="379415"/>
          </a:xfrm>
          <a:custGeom>
            <a:avLst/>
            <a:gdLst/>
            <a:ahLst/>
            <a:cxnLst/>
            <a:rect l="l" t="t" r="r" b="b"/>
            <a:pathLst>
              <a:path w="12042" h="14726" extrusionOk="0">
                <a:moveTo>
                  <a:pt x="6039" y="432"/>
                </a:moveTo>
                <a:cubicBezTo>
                  <a:pt x="6749" y="432"/>
                  <a:pt x="7452" y="611"/>
                  <a:pt x="7922" y="965"/>
                </a:cubicBezTo>
                <a:cubicBezTo>
                  <a:pt x="7989" y="1109"/>
                  <a:pt x="8250" y="1735"/>
                  <a:pt x="8117" y="2772"/>
                </a:cubicBezTo>
                <a:cubicBezTo>
                  <a:pt x="7640" y="2484"/>
                  <a:pt x="7113" y="2295"/>
                  <a:pt x="6559" y="2218"/>
                </a:cubicBezTo>
                <a:cubicBezTo>
                  <a:pt x="6548" y="2216"/>
                  <a:pt x="6537" y="2216"/>
                  <a:pt x="6527" y="2216"/>
                </a:cubicBezTo>
                <a:cubicBezTo>
                  <a:pt x="6267" y="2216"/>
                  <a:pt x="6226" y="2613"/>
                  <a:pt x="6503" y="2650"/>
                </a:cubicBezTo>
                <a:cubicBezTo>
                  <a:pt x="7052" y="2722"/>
                  <a:pt x="7579" y="2922"/>
                  <a:pt x="8033" y="3238"/>
                </a:cubicBezTo>
                <a:cubicBezTo>
                  <a:pt x="7734" y="4612"/>
                  <a:pt x="6908" y="5943"/>
                  <a:pt x="6027" y="7041"/>
                </a:cubicBezTo>
                <a:cubicBezTo>
                  <a:pt x="4763" y="5472"/>
                  <a:pt x="4230" y="4180"/>
                  <a:pt x="4020" y="3243"/>
                </a:cubicBezTo>
                <a:cubicBezTo>
                  <a:pt x="4480" y="2933"/>
                  <a:pt x="5006" y="2728"/>
                  <a:pt x="5555" y="2650"/>
                </a:cubicBezTo>
                <a:cubicBezTo>
                  <a:pt x="5826" y="2613"/>
                  <a:pt x="5782" y="2221"/>
                  <a:pt x="5530" y="2221"/>
                </a:cubicBezTo>
                <a:cubicBezTo>
                  <a:pt x="5518" y="2221"/>
                  <a:pt x="5507" y="2221"/>
                  <a:pt x="5494" y="2223"/>
                </a:cubicBezTo>
                <a:cubicBezTo>
                  <a:pt x="4940" y="2301"/>
                  <a:pt x="4413" y="2489"/>
                  <a:pt x="3936" y="2777"/>
                </a:cubicBezTo>
                <a:lnTo>
                  <a:pt x="3936" y="2777"/>
                </a:lnTo>
                <a:cubicBezTo>
                  <a:pt x="3803" y="1741"/>
                  <a:pt x="4058" y="1114"/>
                  <a:pt x="4131" y="965"/>
                </a:cubicBezTo>
                <a:cubicBezTo>
                  <a:pt x="4625" y="608"/>
                  <a:pt x="5335" y="432"/>
                  <a:pt x="6039" y="432"/>
                </a:cubicBezTo>
                <a:close/>
                <a:moveTo>
                  <a:pt x="3515" y="1552"/>
                </a:moveTo>
                <a:lnTo>
                  <a:pt x="3515" y="1552"/>
                </a:lnTo>
                <a:cubicBezTo>
                  <a:pt x="3199" y="3587"/>
                  <a:pt x="4441" y="5771"/>
                  <a:pt x="5744" y="7373"/>
                </a:cubicBezTo>
                <a:cubicBezTo>
                  <a:pt x="5234" y="7972"/>
                  <a:pt x="4690" y="8543"/>
                  <a:pt x="4114" y="9081"/>
                </a:cubicBezTo>
                <a:cubicBezTo>
                  <a:pt x="3061" y="7723"/>
                  <a:pt x="1985" y="5871"/>
                  <a:pt x="1980" y="4147"/>
                </a:cubicBezTo>
                <a:cubicBezTo>
                  <a:pt x="1980" y="4136"/>
                  <a:pt x="1991" y="3032"/>
                  <a:pt x="3005" y="2046"/>
                </a:cubicBezTo>
                <a:lnTo>
                  <a:pt x="3515" y="1552"/>
                </a:lnTo>
                <a:close/>
                <a:moveTo>
                  <a:pt x="7978" y="9713"/>
                </a:moveTo>
                <a:cubicBezTo>
                  <a:pt x="9009" y="10644"/>
                  <a:pt x="10090" y="11509"/>
                  <a:pt x="11221" y="12313"/>
                </a:cubicBezTo>
                <a:lnTo>
                  <a:pt x="9685" y="12596"/>
                </a:lnTo>
                <a:cubicBezTo>
                  <a:pt x="9586" y="12612"/>
                  <a:pt x="9508" y="12701"/>
                  <a:pt x="9508" y="12806"/>
                </a:cubicBezTo>
                <a:lnTo>
                  <a:pt x="9491" y="14087"/>
                </a:lnTo>
                <a:cubicBezTo>
                  <a:pt x="8394" y="13277"/>
                  <a:pt x="7340" y="12413"/>
                  <a:pt x="6343" y="11481"/>
                </a:cubicBezTo>
                <a:cubicBezTo>
                  <a:pt x="6919" y="10921"/>
                  <a:pt x="7468" y="10334"/>
                  <a:pt x="7978" y="9713"/>
                </a:cubicBezTo>
                <a:close/>
                <a:moveTo>
                  <a:pt x="6043" y="0"/>
                </a:moveTo>
                <a:cubicBezTo>
                  <a:pt x="4591" y="0"/>
                  <a:pt x="3820" y="660"/>
                  <a:pt x="3820" y="660"/>
                </a:cubicBezTo>
                <a:lnTo>
                  <a:pt x="3809" y="671"/>
                </a:lnTo>
                <a:lnTo>
                  <a:pt x="2706" y="1741"/>
                </a:lnTo>
                <a:cubicBezTo>
                  <a:pt x="1819" y="2595"/>
                  <a:pt x="1536" y="3631"/>
                  <a:pt x="1547" y="4152"/>
                </a:cubicBezTo>
                <a:cubicBezTo>
                  <a:pt x="1564" y="5256"/>
                  <a:pt x="1974" y="7041"/>
                  <a:pt x="3798" y="9375"/>
                </a:cubicBezTo>
                <a:cubicBezTo>
                  <a:pt x="2650" y="10411"/>
                  <a:pt x="1431" y="11370"/>
                  <a:pt x="156" y="12252"/>
                </a:cubicBezTo>
                <a:cubicBezTo>
                  <a:pt x="0" y="12363"/>
                  <a:pt x="56" y="12607"/>
                  <a:pt x="244" y="12640"/>
                </a:cubicBezTo>
                <a:lnTo>
                  <a:pt x="2113" y="12989"/>
                </a:lnTo>
                <a:lnTo>
                  <a:pt x="2135" y="14514"/>
                </a:lnTo>
                <a:cubicBezTo>
                  <a:pt x="2139" y="14638"/>
                  <a:pt x="2242" y="14725"/>
                  <a:pt x="2354" y="14725"/>
                </a:cubicBezTo>
                <a:cubicBezTo>
                  <a:pt x="2396" y="14725"/>
                  <a:pt x="2439" y="14713"/>
                  <a:pt x="2478" y="14686"/>
                </a:cubicBezTo>
                <a:cubicBezTo>
                  <a:pt x="3720" y="13787"/>
                  <a:pt x="4901" y="12823"/>
                  <a:pt x="6021" y="11781"/>
                </a:cubicBezTo>
                <a:cubicBezTo>
                  <a:pt x="7141" y="12817"/>
                  <a:pt x="8327" y="13787"/>
                  <a:pt x="9569" y="14686"/>
                </a:cubicBezTo>
                <a:cubicBezTo>
                  <a:pt x="9607" y="14713"/>
                  <a:pt x="9650" y="14725"/>
                  <a:pt x="9691" y="14725"/>
                </a:cubicBezTo>
                <a:cubicBezTo>
                  <a:pt x="9802" y="14725"/>
                  <a:pt x="9907" y="14638"/>
                  <a:pt x="9907" y="14514"/>
                </a:cubicBezTo>
                <a:lnTo>
                  <a:pt x="9929" y="12989"/>
                </a:lnTo>
                <a:lnTo>
                  <a:pt x="11803" y="12640"/>
                </a:lnTo>
                <a:cubicBezTo>
                  <a:pt x="11992" y="12607"/>
                  <a:pt x="12042" y="12363"/>
                  <a:pt x="11886" y="12252"/>
                </a:cubicBezTo>
                <a:lnTo>
                  <a:pt x="11892" y="12252"/>
                </a:lnTo>
                <a:cubicBezTo>
                  <a:pt x="10617" y="11370"/>
                  <a:pt x="9403" y="10411"/>
                  <a:pt x="8250" y="9380"/>
                </a:cubicBezTo>
                <a:cubicBezTo>
                  <a:pt x="8987" y="8443"/>
                  <a:pt x="9547" y="7523"/>
                  <a:pt x="9929" y="6625"/>
                </a:cubicBezTo>
                <a:cubicBezTo>
                  <a:pt x="10001" y="6453"/>
                  <a:pt x="9859" y="6322"/>
                  <a:pt x="9720" y="6322"/>
                </a:cubicBezTo>
                <a:cubicBezTo>
                  <a:pt x="9644" y="6322"/>
                  <a:pt x="9569" y="6361"/>
                  <a:pt x="9530" y="6453"/>
                </a:cubicBezTo>
                <a:cubicBezTo>
                  <a:pt x="8266" y="9419"/>
                  <a:pt x="5167" y="12163"/>
                  <a:pt x="2562" y="14087"/>
                </a:cubicBezTo>
                <a:lnTo>
                  <a:pt x="2545" y="12806"/>
                </a:lnTo>
                <a:cubicBezTo>
                  <a:pt x="2545" y="12701"/>
                  <a:pt x="2467" y="12618"/>
                  <a:pt x="2368" y="12596"/>
                </a:cubicBezTo>
                <a:lnTo>
                  <a:pt x="826" y="12313"/>
                </a:lnTo>
                <a:cubicBezTo>
                  <a:pt x="3632" y="10300"/>
                  <a:pt x="7202" y="7262"/>
                  <a:pt x="8277" y="3980"/>
                </a:cubicBezTo>
                <a:cubicBezTo>
                  <a:pt x="8627" y="2927"/>
                  <a:pt x="8627" y="2107"/>
                  <a:pt x="8538" y="1552"/>
                </a:cubicBezTo>
                <a:lnTo>
                  <a:pt x="8538" y="1552"/>
                </a:lnTo>
                <a:lnTo>
                  <a:pt x="9048" y="2046"/>
                </a:lnTo>
                <a:cubicBezTo>
                  <a:pt x="9708" y="2683"/>
                  <a:pt x="10046" y="3498"/>
                  <a:pt x="10073" y="4152"/>
                </a:cubicBezTo>
                <a:cubicBezTo>
                  <a:pt x="10057" y="4618"/>
                  <a:pt x="9985" y="5084"/>
                  <a:pt x="9857" y="5533"/>
                </a:cubicBezTo>
                <a:cubicBezTo>
                  <a:pt x="9811" y="5696"/>
                  <a:pt x="9943" y="5804"/>
                  <a:pt x="10073" y="5804"/>
                </a:cubicBezTo>
                <a:cubicBezTo>
                  <a:pt x="10158" y="5804"/>
                  <a:pt x="10242" y="5757"/>
                  <a:pt x="10273" y="5649"/>
                </a:cubicBezTo>
                <a:cubicBezTo>
                  <a:pt x="10417" y="5156"/>
                  <a:pt x="10495" y="4646"/>
                  <a:pt x="10500" y="4136"/>
                </a:cubicBezTo>
                <a:cubicBezTo>
                  <a:pt x="10500" y="3980"/>
                  <a:pt x="10450" y="2805"/>
                  <a:pt x="9347" y="1735"/>
                </a:cubicBezTo>
                <a:lnTo>
                  <a:pt x="8233" y="660"/>
                </a:lnTo>
                <a:cubicBezTo>
                  <a:pt x="8205" y="632"/>
                  <a:pt x="7462" y="0"/>
                  <a:pt x="6043" y="0"/>
                </a:cubicBezTo>
                <a:close/>
              </a:path>
            </a:pathLst>
          </a:custGeom>
          <a:solidFill>
            <a:srgbClr val="F3F3F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600"/>
          </a:p>
        </p:txBody>
      </p:sp>
      <p:cxnSp>
        <p:nvCxnSpPr>
          <p:cNvPr id="857" name="Google Shape;857;p53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grpSp>
        <p:nvGrpSpPr>
          <p:cNvPr id="866" name="Google Shape;866;p53"/>
          <p:cNvGrpSpPr/>
          <p:nvPr/>
        </p:nvGrpSpPr>
        <p:grpSpPr>
          <a:xfrm>
            <a:off x="1643049" y="1702915"/>
            <a:ext cx="377896" cy="343497"/>
            <a:chOff x="7229924" y="1730415"/>
            <a:chExt cx="377896" cy="343497"/>
          </a:xfrm>
        </p:grpSpPr>
        <p:sp>
          <p:nvSpPr>
            <p:cNvPr id="867" name="Google Shape;867;p53"/>
            <p:cNvSpPr/>
            <p:nvPr/>
          </p:nvSpPr>
          <p:spPr>
            <a:xfrm>
              <a:off x="7229924" y="1730415"/>
              <a:ext cx="377896" cy="343497"/>
            </a:xfrm>
            <a:custGeom>
              <a:avLst/>
              <a:gdLst/>
              <a:ahLst/>
              <a:cxnLst/>
              <a:rect l="l" t="t" r="r" b="b"/>
              <a:pathLst>
                <a:path w="14677" h="13341" extrusionOk="0">
                  <a:moveTo>
                    <a:pt x="5870" y="412"/>
                  </a:moveTo>
                  <a:cubicBezTo>
                    <a:pt x="6396" y="412"/>
                    <a:pt x="6792" y="629"/>
                    <a:pt x="7171" y="1107"/>
                  </a:cubicBezTo>
                  <a:cubicBezTo>
                    <a:pt x="7822" y="1938"/>
                    <a:pt x="8405" y="2701"/>
                    <a:pt x="8645" y="3026"/>
                  </a:cubicBezTo>
                  <a:lnTo>
                    <a:pt x="8062" y="3497"/>
                  </a:lnTo>
                  <a:cubicBezTo>
                    <a:pt x="7998" y="3549"/>
                    <a:pt x="7923" y="3574"/>
                    <a:pt x="7848" y="3574"/>
                  </a:cubicBezTo>
                  <a:cubicBezTo>
                    <a:pt x="7773" y="3574"/>
                    <a:pt x="7698" y="3549"/>
                    <a:pt x="7634" y="3497"/>
                  </a:cubicBezTo>
                  <a:lnTo>
                    <a:pt x="7480" y="3377"/>
                  </a:lnTo>
                  <a:cubicBezTo>
                    <a:pt x="7323" y="3253"/>
                    <a:pt x="7137" y="3193"/>
                    <a:pt x="6951" y="3193"/>
                  </a:cubicBezTo>
                  <a:cubicBezTo>
                    <a:pt x="6701" y="3193"/>
                    <a:pt x="6452" y="3303"/>
                    <a:pt x="6280" y="3514"/>
                  </a:cubicBezTo>
                  <a:lnTo>
                    <a:pt x="5998" y="3866"/>
                  </a:lnTo>
                  <a:cubicBezTo>
                    <a:pt x="5938" y="3951"/>
                    <a:pt x="5835" y="3994"/>
                    <a:pt x="5732" y="3994"/>
                  </a:cubicBezTo>
                  <a:cubicBezTo>
                    <a:pt x="5629" y="3994"/>
                    <a:pt x="5526" y="3951"/>
                    <a:pt x="5466" y="3866"/>
                  </a:cubicBezTo>
                  <a:lnTo>
                    <a:pt x="5149" y="3480"/>
                  </a:lnTo>
                  <a:cubicBezTo>
                    <a:pt x="5029" y="3335"/>
                    <a:pt x="4901" y="3197"/>
                    <a:pt x="4764" y="3069"/>
                  </a:cubicBezTo>
                  <a:cubicBezTo>
                    <a:pt x="4695" y="3009"/>
                    <a:pt x="4635" y="2940"/>
                    <a:pt x="4584" y="2863"/>
                  </a:cubicBezTo>
                  <a:lnTo>
                    <a:pt x="4584" y="2855"/>
                  </a:lnTo>
                  <a:cubicBezTo>
                    <a:pt x="4584" y="2735"/>
                    <a:pt x="4490" y="2641"/>
                    <a:pt x="4370" y="2641"/>
                  </a:cubicBezTo>
                  <a:lnTo>
                    <a:pt x="2999" y="2641"/>
                  </a:lnTo>
                  <a:lnTo>
                    <a:pt x="3042" y="2512"/>
                  </a:lnTo>
                  <a:cubicBezTo>
                    <a:pt x="3102" y="2366"/>
                    <a:pt x="3230" y="2247"/>
                    <a:pt x="3385" y="2195"/>
                  </a:cubicBezTo>
                  <a:lnTo>
                    <a:pt x="4216" y="1912"/>
                  </a:lnTo>
                  <a:lnTo>
                    <a:pt x="4327" y="2187"/>
                  </a:lnTo>
                  <a:cubicBezTo>
                    <a:pt x="4367" y="2270"/>
                    <a:pt x="4439" y="2305"/>
                    <a:pt x="4511" y="2305"/>
                  </a:cubicBezTo>
                  <a:cubicBezTo>
                    <a:pt x="4640" y="2305"/>
                    <a:pt x="4770" y="2192"/>
                    <a:pt x="4721" y="2032"/>
                  </a:cubicBezTo>
                  <a:lnTo>
                    <a:pt x="4601" y="1698"/>
                  </a:lnTo>
                  <a:cubicBezTo>
                    <a:pt x="4558" y="1595"/>
                    <a:pt x="4481" y="1518"/>
                    <a:pt x="4387" y="1484"/>
                  </a:cubicBezTo>
                  <a:cubicBezTo>
                    <a:pt x="4601" y="893"/>
                    <a:pt x="5184" y="430"/>
                    <a:pt x="5809" y="413"/>
                  </a:cubicBezTo>
                  <a:cubicBezTo>
                    <a:pt x="5830" y="413"/>
                    <a:pt x="5850" y="412"/>
                    <a:pt x="5870" y="412"/>
                  </a:cubicBezTo>
                  <a:close/>
                  <a:moveTo>
                    <a:pt x="8910" y="3377"/>
                  </a:moveTo>
                  <a:cubicBezTo>
                    <a:pt x="9750" y="4448"/>
                    <a:pt x="10290" y="6410"/>
                    <a:pt x="10290" y="8389"/>
                  </a:cubicBezTo>
                  <a:cubicBezTo>
                    <a:pt x="10298" y="10000"/>
                    <a:pt x="9921" y="11062"/>
                    <a:pt x="9167" y="11636"/>
                  </a:cubicBezTo>
                  <a:lnTo>
                    <a:pt x="9167" y="11645"/>
                  </a:lnTo>
                  <a:lnTo>
                    <a:pt x="8936" y="11645"/>
                  </a:lnTo>
                  <a:cubicBezTo>
                    <a:pt x="8636" y="11645"/>
                    <a:pt x="8362" y="11799"/>
                    <a:pt x="8216" y="12056"/>
                  </a:cubicBezTo>
                  <a:lnTo>
                    <a:pt x="8208" y="12073"/>
                  </a:lnTo>
                  <a:cubicBezTo>
                    <a:pt x="7927" y="12127"/>
                    <a:pt x="7642" y="12155"/>
                    <a:pt x="7358" y="12155"/>
                  </a:cubicBezTo>
                  <a:cubicBezTo>
                    <a:pt x="7053" y="12155"/>
                    <a:pt x="6749" y="12122"/>
                    <a:pt x="6452" y="12056"/>
                  </a:cubicBezTo>
                  <a:cubicBezTo>
                    <a:pt x="6297" y="11807"/>
                    <a:pt x="6032" y="11645"/>
                    <a:pt x="5732" y="11645"/>
                  </a:cubicBezTo>
                  <a:lnTo>
                    <a:pt x="5526" y="11645"/>
                  </a:lnTo>
                  <a:cubicBezTo>
                    <a:pt x="4764" y="11071"/>
                    <a:pt x="4378" y="9983"/>
                    <a:pt x="4378" y="8389"/>
                  </a:cubicBezTo>
                  <a:cubicBezTo>
                    <a:pt x="4378" y="7867"/>
                    <a:pt x="4413" y="7335"/>
                    <a:pt x="4490" y="6821"/>
                  </a:cubicBezTo>
                  <a:cubicBezTo>
                    <a:pt x="4512" y="6674"/>
                    <a:pt x="4396" y="6575"/>
                    <a:pt x="4277" y="6575"/>
                  </a:cubicBezTo>
                  <a:cubicBezTo>
                    <a:pt x="4217" y="6575"/>
                    <a:pt x="4156" y="6601"/>
                    <a:pt x="4113" y="6659"/>
                  </a:cubicBezTo>
                  <a:cubicBezTo>
                    <a:pt x="3993" y="6727"/>
                    <a:pt x="3873" y="6779"/>
                    <a:pt x="3753" y="6813"/>
                  </a:cubicBezTo>
                  <a:lnTo>
                    <a:pt x="437" y="7901"/>
                  </a:lnTo>
                  <a:cubicBezTo>
                    <a:pt x="446" y="7507"/>
                    <a:pt x="669" y="7156"/>
                    <a:pt x="1020" y="6976"/>
                  </a:cubicBezTo>
                  <a:lnTo>
                    <a:pt x="4395" y="5271"/>
                  </a:lnTo>
                  <a:lnTo>
                    <a:pt x="4395" y="5271"/>
                  </a:lnTo>
                  <a:cubicBezTo>
                    <a:pt x="4344" y="5468"/>
                    <a:pt x="4284" y="5673"/>
                    <a:pt x="4241" y="5879"/>
                  </a:cubicBezTo>
                  <a:cubicBezTo>
                    <a:pt x="4216" y="5990"/>
                    <a:pt x="4284" y="6102"/>
                    <a:pt x="4404" y="6127"/>
                  </a:cubicBezTo>
                  <a:cubicBezTo>
                    <a:pt x="4413" y="6136"/>
                    <a:pt x="4430" y="6136"/>
                    <a:pt x="4447" y="6136"/>
                  </a:cubicBezTo>
                  <a:cubicBezTo>
                    <a:pt x="4550" y="6136"/>
                    <a:pt x="4635" y="6067"/>
                    <a:pt x="4652" y="5973"/>
                  </a:cubicBezTo>
                  <a:cubicBezTo>
                    <a:pt x="4790" y="5382"/>
                    <a:pt x="4978" y="4808"/>
                    <a:pt x="5235" y="4268"/>
                  </a:cubicBezTo>
                  <a:cubicBezTo>
                    <a:pt x="5372" y="4380"/>
                    <a:pt x="5552" y="4440"/>
                    <a:pt x="5732" y="4440"/>
                  </a:cubicBezTo>
                  <a:cubicBezTo>
                    <a:pt x="5963" y="4440"/>
                    <a:pt x="6186" y="4337"/>
                    <a:pt x="6332" y="4148"/>
                  </a:cubicBezTo>
                  <a:lnTo>
                    <a:pt x="6614" y="3797"/>
                  </a:lnTo>
                  <a:cubicBezTo>
                    <a:pt x="6699" y="3693"/>
                    <a:pt x="6823" y="3638"/>
                    <a:pt x="6949" y="3638"/>
                  </a:cubicBezTo>
                  <a:cubicBezTo>
                    <a:pt x="7041" y="3638"/>
                    <a:pt x="7135" y="3667"/>
                    <a:pt x="7214" y="3729"/>
                  </a:cubicBezTo>
                  <a:lnTo>
                    <a:pt x="7360" y="3849"/>
                  </a:lnTo>
                  <a:cubicBezTo>
                    <a:pt x="7501" y="3964"/>
                    <a:pt x="7672" y="4022"/>
                    <a:pt x="7844" y="4022"/>
                  </a:cubicBezTo>
                  <a:cubicBezTo>
                    <a:pt x="8015" y="4022"/>
                    <a:pt x="8186" y="3964"/>
                    <a:pt x="8328" y="3849"/>
                  </a:cubicBezTo>
                  <a:lnTo>
                    <a:pt x="8910" y="3377"/>
                  </a:lnTo>
                  <a:close/>
                  <a:moveTo>
                    <a:pt x="5723" y="12064"/>
                  </a:moveTo>
                  <a:cubicBezTo>
                    <a:pt x="5869" y="12064"/>
                    <a:pt x="5998" y="12142"/>
                    <a:pt x="6075" y="12270"/>
                  </a:cubicBezTo>
                  <a:lnTo>
                    <a:pt x="6452" y="12921"/>
                  </a:lnTo>
                  <a:lnTo>
                    <a:pt x="6426" y="12921"/>
                  </a:lnTo>
                  <a:cubicBezTo>
                    <a:pt x="6409" y="12921"/>
                    <a:pt x="6392" y="12913"/>
                    <a:pt x="6392" y="12895"/>
                  </a:cubicBezTo>
                  <a:lnTo>
                    <a:pt x="6323" y="12784"/>
                  </a:lnTo>
                  <a:cubicBezTo>
                    <a:pt x="6255" y="12668"/>
                    <a:pt x="6139" y="12611"/>
                    <a:pt x="6024" y="12611"/>
                  </a:cubicBezTo>
                  <a:cubicBezTo>
                    <a:pt x="5910" y="12611"/>
                    <a:pt x="5796" y="12668"/>
                    <a:pt x="5732" y="12784"/>
                  </a:cubicBezTo>
                  <a:lnTo>
                    <a:pt x="5663" y="12895"/>
                  </a:lnTo>
                  <a:cubicBezTo>
                    <a:pt x="5655" y="12913"/>
                    <a:pt x="5638" y="12921"/>
                    <a:pt x="5621" y="12921"/>
                  </a:cubicBezTo>
                  <a:lnTo>
                    <a:pt x="5561" y="12921"/>
                  </a:lnTo>
                  <a:cubicBezTo>
                    <a:pt x="5543" y="12921"/>
                    <a:pt x="5526" y="12913"/>
                    <a:pt x="5518" y="12895"/>
                  </a:cubicBezTo>
                  <a:lnTo>
                    <a:pt x="5449" y="12784"/>
                  </a:lnTo>
                  <a:cubicBezTo>
                    <a:pt x="5385" y="12668"/>
                    <a:pt x="5271" y="12611"/>
                    <a:pt x="5157" y="12611"/>
                  </a:cubicBezTo>
                  <a:cubicBezTo>
                    <a:pt x="5042" y="12611"/>
                    <a:pt x="4927" y="12668"/>
                    <a:pt x="4858" y="12784"/>
                  </a:cubicBezTo>
                  <a:lnTo>
                    <a:pt x="4798" y="12895"/>
                  </a:lnTo>
                  <a:cubicBezTo>
                    <a:pt x="4790" y="12913"/>
                    <a:pt x="4772" y="12921"/>
                    <a:pt x="4755" y="12921"/>
                  </a:cubicBezTo>
                  <a:lnTo>
                    <a:pt x="4730" y="12921"/>
                  </a:lnTo>
                  <a:lnTo>
                    <a:pt x="5098" y="12270"/>
                  </a:lnTo>
                  <a:cubicBezTo>
                    <a:pt x="5167" y="12142"/>
                    <a:pt x="5304" y="12064"/>
                    <a:pt x="5441" y="12064"/>
                  </a:cubicBezTo>
                  <a:close/>
                  <a:moveTo>
                    <a:pt x="9210" y="12073"/>
                  </a:moveTo>
                  <a:cubicBezTo>
                    <a:pt x="9347" y="12073"/>
                    <a:pt x="9484" y="12150"/>
                    <a:pt x="9553" y="12270"/>
                  </a:cubicBezTo>
                  <a:lnTo>
                    <a:pt x="9938" y="12921"/>
                  </a:lnTo>
                  <a:lnTo>
                    <a:pt x="9913" y="12921"/>
                  </a:lnTo>
                  <a:cubicBezTo>
                    <a:pt x="9896" y="12921"/>
                    <a:pt x="9878" y="12913"/>
                    <a:pt x="9870" y="12895"/>
                  </a:cubicBezTo>
                  <a:lnTo>
                    <a:pt x="9801" y="12784"/>
                  </a:lnTo>
                  <a:cubicBezTo>
                    <a:pt x="9737" y="12668"/>
                    <a:pt x="9621" y="12611"/>
                    <a:pt x="9506" y="12611"/>
                  </a:cubicBezTo>
                  <a:cubicBezTo>
                    <a:pt x="9390" y="12611"/>
                    <a:pt x="9274" y="12668"/>
                    <a:pt x="9210" y="12784"/>
                  </a:cubicBezTo>
                  <a:lnTo>
                    <a:pt x="9142" y="12895"/>
                  </a:lnTo>
                  <a:cubicBezTo>
                    <a:pt x="9133" y="12913"/>
                    <a:pt x="9125" y="12921"/>
                    <a:pt x="9107" y="12921"/>
                  </a:cubicBezTo>
                  <a:lnTo>
                    <a:pt x="9039" y="12921"/>
                  </a:lnTo>
                  <a:cubicBezTo>
                    <a:pt x="9022" y="12921"/>
                    <a:pt x="9013" y="12913"/>
                    <a:pt x="9005" y="12895"/>
                  </a:cubicBezTo>
                  <a:lnTo>
                    <a:pt x="8936" y="12784"/>
                  </a:lnTo>
                  <a:cubicBezTo>
                    <a:pt x="8872" y="12668"/>
                    <a:pt x="8756" y="12611"/>
                    <a:pt x="8641" y="12611"/>
                  </a:cubicBezTo>
                  <a:cubicBezTo>
                    <a:pt x="8525" y="12611"/>
                    <a:pt x="8409" y="12668"/>
                    <a:pt x="8345" y="12784"/>
                  </a:cubicBezTo>
                  <a:lnTo>
                    <a:pt x="8276" y="12895"/>
                  </a:lnTo>
                  <a:cubicBezTo>
                    <a:pt x="8268" y="12913"/>
                    <a:pt x="8251" y="12921"/>
                    <a:pt x="8234" y="12921"/>
                  </a:cubicBezTo>
                  <a:lnTo>
                    <a:pt x="8208" y="12921"/>
                  </a:lnTo>
                  <a:lnTo>
                    <a:pt x="8576" y="12270"/>
                  </a:lnTo>
                  <a:cubicBezTo>
                    <a:pt x="8653" y="12150"/>
                    <a:pt x="8782" y="12073"/>
                    <a:pt x="8928" y="12073"/>
                  </a:cubicBezTo>
                  <a:close/>
                  <a:moveTo>
                    <a:pt x="5868" y="0"/>
                  </a:moveTo>
                  <a:cubicBezTo>
                    <a:pt x="5840" y="0"/>
                    <a:pt x="5812" y="1"/>
                    <a:pt x="5783" y="2"/>
                  </a:cubicBezTo>
                  <a:cubicBezTo>
                    <a:pt x="4875" y="45"/>
                    <a:pt x="4113" y="687"/>
                    <a:pt x="3907" y="1570"/>
                  </a:cubicBezTo>
                  <a:lnTo>
                    <a:pt x="3239" y="1792"/>
                  </a:lnTo>
                  <a:cubicBezTo>
                    <a:pt x="2965" y="1887"/>
                    <a:pt x="2751" y="2092"/>
                    <a:pt x="2639" y="2358"/>
                  </a:cubicBezTo>
                  <a:lnTo>
                    <a:pt x="2554" y="2581"/>
                  </a:lnTo>
                  <a:cubicBezTo>
                    <a:pt x="2459" y="2812"/>
                    <a:pt x="2631" y="3069"/>
                    <a:pt x="2879" y="3069"/>
                  </a:cubicBezTo>
                  <a:lnTo>
                    <a:pt x="4198" y="3069"/>
                  </a:lnTo>
                  <a:cubicBezTo>
                    <a:pt x="4276" y="3180"/>
                    <a:pt x="4361" y="3283"/>
                    <a:pt x="4455" y="3377"/>
                  </a:cubicBezTo>
                  <a:cubicBezTo>
                    <a:pt x="4575" y="3497"/>
                    <a:pt x="4695" y="3626"/>
                    <a:pt x="4807" y="3763"/>
                  </a:cubicBezTo>
                  <a:lnTo>
                    <a:pt x="4918" y="3909"/>
                  </a:lnTo>
                  <a:cubicBezTo>
                    <a:pt x="4790" y="4166"/>
                    <a:pt x="4678" y="4423"/>
                    <a:pt x="4575" y="4688"/>
                  </a:cubicBezTo>
                  <a:lnTo>
                    <a:pt x="823" y="6590"/>
                  </a:lnTo>
                  <a:cubicBezTo>
                    <a:pt x="317" y="6847"/>
                    <a:pt x="1" y="7361"/>
                    <a:pt x="1" y="7935"/>
                  </a:cubicBezTo>
                  <a:cubicBezTo>
                    <a:pt x="1" y="8158"/>
                    <a:pt x="187" y="8332"/>
                    <a:pt x="399" y="8332"/>
                  </a:cubicBezTo>
                  <a:cubicBezTo>
                    <a:pt x="440" y="8332"/>
                    <a:pt x="482" y="8326"/>
                    <a:pt x="523" y="8312"/>
                  </a:cubicBezTo>
                  <a:lnTo>
                    <a:pt x="3881" y="7215"/>
                  </a:lnTo>
                  <a:cubicBezTo>
                    <a:pt x="3924" y="7198"/>
                    <a:pt x="3976" y="7181"/>
                    <a:pt x="4010" y="7164"/>
                  </a:cubicBezTo>
                  <a:lnTo>
                    <a:pt x="4010" y="7164"/>
                  </a:lnTo>
                  <a:cubicBezTo>
                    <a:pt x="3967" y="7567"/>
                    <a:pt x="3950" y="7978"/>
                    <a:pt x="3950" y="8381"/>
                  </a:cubicBezTo>
                  <a:cubicBezTo>
                    <a:pt x="3950" y="9272"/>
                    <a:pt x="4061" y="10025"/>
                    <a:pt x="4293" y="10625"/>
                  </a:cubicBezTo>
                  <a:cubicBezTo>
                    <a:pt x="4447" y="11054"/>
                    <a:pt x="4695" y="11439"/>
                    <a:pt x="5012" y="11765"/>
                  </a:cubicBezTo>
                  <a:cubicBezTo>
                    <a:pt x="4892" y="11833"/>
                    <a:pt x="4798" y="11927"/>
                    <a:pt x="4730" y="12047"/>
                  </a:cubicBezTo>
                  <a:lnTo>
                    <a:pt x="4318" y="12758"/>
                  </a:lnTo>
                  <a:cubicBezTo>
                    <a:pt x="4173" y="13015"/>
                    <a:pt x="4361" y="13341"/>
                    <a:pt x="4661" y="13341"/>
                  </a:cubicBezTo>
                  <a:lnTo>
                    <a:pt x="4747" y="13341"/>
                  </a:lnTo>
                  <a:cubicBezTo>
                    <a:pt x="4841" y="13191"/>
                    <a:pt x="4997" y="13116"/>
                    <a:pt x="5153" y="13116"/>
                  </a:cubicBezTo>
                  <a:cubicBezTo>
                    <a:pt x="5308" y="13116"/>
                    <a:pt x="5462" y="13191"/>
                    <a:pt x="5552" y="13341"/>
                  </a:cubicBezTo>
                  <a:lnTo>
                    <a:pt x="5621" y="13341"/>
                  </a:lnTo>
                  <a:cubicBezTo>
                    <a:pt x="5711" y="13191"/>
                    <a:pt x="5865" y="13116"/>
                    <a:pt x="6020" y="13116"/>
                  </a:cubicBezTo>
                  <a:cubicBezTo>
                    <a:pt x="6175" y="13116"/>
                    <a:pt x="6332" y="13191"/>
                    <a:pt x="6426" y="13341"/>
                  </a:cubicBezTo>
                  <a:lnTo>
                    <a:pt x="6512" y="13341"/>
                  </a:lnTo>
                  <a:cubicBezTo>
                    <a:pt x="6811" y="13341"/>
                    <a:pt x="7000" y="13015"/>
                    <a:pt x="6854" y="12758"/>
                  </a:cubicBezTo>
                  <a:lnTo>
                    <a:pt x="6726" y="12544"/>
                  </a:lnTo>
                  <a:lnTo>
                    <a:pt x="6726" y="12544"/>
                  </a:lnTo>
                  <a:cubicBezTo>
                    <a:pt x="6927" y="12570"/>
                    <a:pt x="7128" y="12583"/>
                    <a:pt x="7329" y="12583"/>
                  </a:cubicBezTo>
                  <a:cubicBezTo>
                    <a:pt x="7529" y="12583"/>
                    <a:pt x="7728" y="12570"/>
                    <a:pt x="7925" y="12544"/>
                  </a:cubicBezTo>
                  <a:lnTo>
                    <a:pt x="7925" y="12544"/>
                  </a:lnTo>
                  <a:lnTo>
                    <a:pt x="7805" y="12758"/>
                  </a:lnTo>
                  <a:cubicBezTo>
                    <a:pt x="7660" y="13015"/>
                    <a:pt x="7848" y="13341"/>
                    <a:pt x="8148" y="13341"/>
                  </a:cubicBezTo>
                  <a:lnTo>
                    <a:pt x="8234" y="13341"/>
                  </a:lnTo>
                  <a:cubicBezTo>
                    <a:pt x="8328" y="13191"/>
                    <a:pt x="8484" y="13116"/>
                    <a:pt x="8639" y="13116"/>
                  </a:cubicBezTo>
                  <a:cubicBezTo>
                    <a:pt x="8795" y="13116"/>
                    <a:pt x="8949" y="13191"/>
                    <a:pt x="9039" y="13341"/>
                  </a:cubicBezTo>
                  <a:lnTo>
                    <a:pt x="9099" y="13341"/>
                  </a:lnTo>
                  <a:cubicBezTo>
                    <a:pt x="9193" y="13191"/>
                    <a:pt x="9349" y="13116"/>
                    <a:pt x="9505" y="13116"/>
                  </a:cubicBezTo>
                  <a:cubicBezTo>
                    <a:pt x="9660" y="13116"/>
                    <a:pt x="9814" y="13191"/>
                    <a:pt x="9904" y="13341"/>
                  </a:cubicBezTo>
                  <a:lnTo>
                    <a:pt x="9998" y="13341"/>
                  </a:lnTo>
                  <a:cubicBezTo>
                    <a:pt x="10298" y="13341"/>
                    <a:pt x="10487" y="13015"/>
                    <a:pt x="10333" y="12758"/>
                  </a:cubicBezTo>
                  <a:lnTo>
                    <a:pt x="9930" y="12047"/>
                  </a:lnTo>
                  <a:cubicBezTo>
                    <a:pt x="9861" y="11936"/>
                    <a:pt x="9776" y="11842"/>
                    <a:pt x="9664" y="11773"/>
                  </a:cubicBezTo>
                  <a:cubicBezTo>
                    <a:pt x="10375" y="11079"/>
                    <a:pt x="10718" y="9966"/>
                    <a:pt x="10718" y="8381"/>
                  </a:cubicBezTo>
                  <a:cubicBezTo>
                    <a:pt x="10718" y="7978"/>
                    <a:pt x="10701" y="7567"/>
                    <a:pt x="10658" y="7164"/>
                  </a:cubicBezTo>
                  <a:lnTo>
                    <a:pt x="10658" y="7164"/>
                  </a:lnTo>
                  <a:cubicBezTo>
                    <a:pt x="10701" y="7181"/>
                    <a:pt x="10744" y="7198"/>
                    <a:pt x="10787" y="7215"/>
                  </a:cubicBezTo>
                  <a:lnTo>
                    <a:pt x="12560" y="7789"/>
                  </a:lnTo>
                  <a:cubicBezTo>
                    <a:pt x="12579" y="7794"/>
                    <a:pt x="12598" y="7796"/>
                    <a:pt x="12615" y="7796"/>
                  </a:cubicBezTo>
                  <a:cubicBezTo>
                    <a:pt x="12833" y="7796"/>
                    <a:pt x="12918" y="7474"/>
                    <a:pt x="12689" y="7387"/>
                  </a:cubicBezTo>
                  <a:lnTo>
                    <a:pt x="10915" y="6804"/>
                  </a:lnTo>
                  <a:cubicBezTo>
                    <a:pt x="10804" y="6770"/>
                    <a:pt x="10692" y="6719"/>
                    <a:pt x="10590" y="6667"/>
                  </a:cubicBezTo>
                  <a:cubicBezTo>
                    <a:pt x="10521" y="6205"/>
                    <a:pt x="10427" y="5750"/>
                    <a:pt x="10298" y="5305"/>
                  </a:cubicBezTo>
                  <a:lnTo>
                    <a:pt x="10290" y="5271"/>
                  </a:lnTo>
                  <a:lnTo>
                    <a:pt x="13657" y="6976"/>
                  </a:lnTo>
                  <a:cubicBezTo>
                    <a:pt x="13999" y="7147"/>
                    <a:pt x="14231" y="7498"/>
                    <a:pt x="14239" y="7892"/>
                  </a:cubicBezTo>
                  <a:lnTo>
                    <a:pt x="13494" y="7644"/>
                  </a:lnTo>
                  <a:cubicBezTo>
                    <a:pt x="13477" y="7640"/>
                    <a:pt x="13460" y="7639"/>
                    <a:pt x="13445" y="7639"/>
                  </a:cubicBezTo>
                  <a:cubicBezTo>
                    <a:pt x="13223" y="7639"/>
                    <a:pt x="13133" y="7959"/>
                    <a:pt x="13365" y="8055"/>
                  </a:cubicBezTo>
                  <a:lnTo>
                    <a:pt x="14154" y="8312"/>
                  </a:lnTo>
                  <a:cubicBezTo>
                    <a:pt x="14195" y="8326"/>
                    <a:pt x="14237" y="8332"/>
                    <a:pt x="14277" y="8332"/>
                  </a:cubicBezTo>
                  <a:cubicBezTo>
                    <a:pt x="14489" y="8332"/>
                    <a:pt x="14676" y="8158"/>
                    <a:pt x="14676" y="7935"/>
                  </a:cubicBezTo>
                  <a:cubicBezTo>
                    <a:pt x="14676" y="7361"/>
                    <a:pt x="14351" y="6847"/>
                    <a:pt x="13845" y="6590"/>
                  </a:cubicBezTo>
                  <a:lnTo>
                    <a:pt x="10093" y="4697"/>
                  </a:lnTo>
                  <a:cubicBezTo>
                    <a:pt x="9819" y="3934"/>
                    <a:pt x="9450" y="3300"/>
                    <a:pt x="9039" y="2846"/>
                  </a:cubicBezTo>
                  <a:cubicBezTo>
                    <a:pt x="8833" y="2581"/>
                    <a:pt x="8208" y="1758"/>
                    <a:pt x="7497" y="859"/>
                  </a:cubicBezTo>
                  <a:cubicBezTo>
                    <a:pt x="7053" y="284"/>
                    <a:pt x="6516" y="0"/>
                    <a:pt x="586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868" name="Google Shape;868;p53"/>
            <p:cNvSpPr/>
            <p:nvPr/>
          </p:nvSpPr>
          <p:spPr>
            <a:xfrm>
              <a:off x="7355649" y="1765071"/>
              <a:ext cx="41273" cy="36664"/>
            </a:xfrm>
            <a:custGeom>
              <a:avLst/>
              <a:gdLst/>
              <a:ahLst/>
              <a:cxnLst/>
              <a:rect l="l" t="t" r="r" b="b"/>
              <a:pathLst>
                <a:path w="1603" h="1424" extrusionOk="0">
                  <a:moveTo>
                    <a:pt x="798" y="429"/>
                  </a:moveTo>
                  <a:cubicBezTo>
                    <a:pt x="943" y="429"/>
                    <a:pt x="1175" y="455"/>
                    <a:pt x="1175" y="609"/>
                  </a:cubicBezTo>
                  <a:cubicBezTo>
                    <a:pt x="1175" y="858"/>
                    <a:pt x="988" y="982"/>
                    <a:pt x="802" y="982"/>
                  </a:cubicBezTo>
                  <a:cubicBezTo>
                    <a:pt x="616" y="982"/>
                    <a:pt x="429" y="858"/>
                    <a:pt x="429" y="609"/>
                  </a:cubicBezTo>
                  <a:cubicBezTo>
                    <a:pt x="429" y="455"/>
                    <a:pt x="660" y="429"/>
                    <a:pt x="798" y="429"/>
                  </a:cubicBezTo>
                  <a:close/>
                  <a:moveTo>
                    <a:pt x="798" y="1"/>
                  </a:moveTo>
                  <a:cubicBezTo>
                    <a:pt x="215" y="1"/>
                    <a:pt x="1" y="318"/>
                    <a:pt x="1" y="609"/>
                  </a:cubicBezTo>
                  <a:cubicBezTo>
                    <a:pt x="1" y="995"/>
                    <a:pt x="343" y="1423"/>
                    <a:pt x="798" y="1423"/>
                  </a:cubicBezTo>
                  <a:cubicBezTo>
                    <a:pt x="1260" y="1423"/>
                    <a:pt x="1603" y="995"/>
                    <a:pt x="1603" y="609"/>
                  </a:cubicBezTo>
                  <a:cubicBezTo>
                    <a:pt x="1603" y="318"/>
                    <a:pt x="1389" y="1"/>
                    <a:pt x="798" y="1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  <p:sp>
          <p:nvSpPr>
            <p:cNvPr id="869" name="Google Shape;869;p53"/>
            <p:cNvSpPr/>
            <p:nvPr/>
          </p:nvSpPr>
          <p:spPr>
            <a:xfrm>
              <a:off x="7369990" y="1777662"/>
              <a:ext cx="11509" cy="9836"/>
            </a:xfrm>
            <a:custGeom>
              <a:avLst/>
              <a:gdLst/>
              <a:ahLst/>
              <a:cxnLst/>
              <a:rect l="l" t="t" r="r" b="b"/>
              <a:pathLst>
                <a:path w="447" h="382" extrusionOk="0">
                  <a:moveTo>
                    <a:pt x="258" y="0"/>
                  </a:moveTo>
                  <a:cubicBezTo>
                    <a:pt x="86" y="0"/>
                    <a:pt x="1" y="206"/>
                    <a:pt x="121" y="326"/>
                  </a:cubicBezTo>
                  <a:cubicBezTo>
                    <a:pt x="159" y="364"/>
                    <a:pt x="207" y="382"/>
                    <a:pt x="253" y="382"/>
                  </a:cubicBezTo>
                  <a:cubicBezTo>
                    <a:pt x="352" y="382"/>
                    <a:pt x="446" y="305"/>
                    <a:pt x="446" y="189"/>
                  </a:cubicBezTo>
                  <a:cubicBezTo>
                    <a:pt x="446" y="86"/>
                    <a:pt x="360" y="0"/>
                    <a:pt x="258" y="0"/>
                  </a:cubicBezTo>
                  <a:close/>
                </a:path>
              </a:pathLst>
            </a:custGeom>
            <a:solidFill>
              <a:srgbClr val="F3F3F3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600"/>
            </a:p>
          </p:txBody>
        </p:sp>
      </p:grp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4" name="Google Shape;874;p54"/>
          <p:cNvSpPr/>
          <p:nvPr/>
        </p:nvSpPr>
        <p:spPr>
          <a:xfrm>
            <a:off x="-6375" y="0"/>
            <a:ext cx="9144000" cy="1924500"/>
          </a:xfrm>
          <a:prstGeom prst="rect">
            <a:avLst/>
          </a:pr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5" name="Google Shape;875;p54"/>
          <p:cNvSpPr txBox="1">
            <a:spLocks noGrp="1"/>
          </p:cNvSpPr>
          <p:nvPr>
            <p:ph type="title"/>
          </p:nvPr>
        </p:nvSpPr>
        <p:spPr>
          <a:xfrm>
            <a:off x="432925" y="375875"/>
            <a:ext cx="82932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rgbClr val="F3F3F3"/>
                </a:solidFill>
              </a:rPr>
              <a:t>02 BACKEND API</a:t>
            </a:r>
            <a:endParaRPr dirty="0">
              <a:solidFill>
                <a:srgbClr val="F3F3F3"/>
              </a:solidFill>
            </a:endParaRPr>
          </a:p>
        </p:txBody>
      </p:sp>
      <p:sp>
        <p:nvSpPr>
          <p:cNvPr id="876" name="Google Shape;876;p54"/>
          <p:cNvSpPr/>
          <p:nvPr/>
        </p:nvSpPr>
        <p:spPr>
          <a:xfrm>
            <a:off x="1295500" y="2772500"/>
            <a:ext cx="828600" cy="828600"/>
          </a:xfrm>
          <a:prstGeom prst="rect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7" name="Google Shape;877;p54"/>
          <p:cNvSpPr/>
          <p:nvPr/>
        </p:nvSpPr>
        <p:spPr>
          <a:xfrm>
            <a:off x="3209225" y="2772500"/>
            <a:ext cx="828600" cy="828600"/>
          </a:xfrm>
          <a:prstGeom prst="rect">
            <a:avLst/>
          </a:prstGeom>
          <a:solidFill>
            <a:srgbClr val="2C3938"/>
          </a:solidFill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8" name="Google Shape;878;p54"/>
          <p:cNvSpPr/>
          <p:nvPr/>
        </p:nvSpPr>
        <p:spPr>
          <a:xfrm>
            <a:off x="5106150" y="2772500"/>
            <a:ext cx="828600" cy="828600"/>
          </a:xfrm>
          <a:prstGeom prst="rect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79" name="Google Shape;879;p54"/>
          <p:cNvSpPr/>
          <p:nvPr/>
        </p:nvSpPr>
        <p:spPr>
          <a:xfrm>
            <a:off x="7019875" y="2772500"/>
            <a:ext cx="828600" cy="828600"/>
          </a:xfrm>
          <a:prstGeom prst="rect">
            <a:avLst/>
          </a:prstGeom>
          <a:solidFill>
            <a:srgbClr val="2C3938"/>
          </a:solidFill>
          <a:ln w="19050" cap="flat" cmpd="sng">
            <a:solidFill>
              <a:srgbClr val="2C3938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cxnSp>
        <p:nvCxnSpPr>
          <p:cNvPr id="880" name="Google Shape;880;p54"/>
          <p:cNvCxnSpPr>
            <a:stCxn id="876" idx="3"/>
            <a:endCxn id="877" idx="1"/>
          </p:cNvCxnSpPr>
          <p:nvPr/>
        </p:nvCxnSpPr>
        <p:spPr>
          <a:xfrm>
            <a:off x="2124100" y="3186800"/>
            <a:ext cx="10851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1" name="Google Shape;881;p54"/>
          <p:cNvCxnSpPr>
            <a:stCxn id="877" idx="3"/>
            <a:endCxn id="878" idx="1"/>
          </p:cNvCxnSpPr>
          <p:nvPr/>
        </p:nvCxnSpPr>
        <p:spPr>
          <a:xfrm>
            <a:off x="4037825" y="3186800"/>
            <a:ext cx="10683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cxnSp>
        <p:nvCxnSpPr>
          <p:cNvPr id="882" name="Google Shape;882;p54"/>
          <p:cNvCxnSpPr>
            <a:stCxn id="878" idx="3"/>
            <a:endCxn id="879" idx="1"/>
          </p:cNvCxnSpPr>
          <p:nvPr/>
        </p:nvCxnSpPr>
        <p:spPr>
          <a:xfrm>
            <a:off x="5934750" y="3186800"/>
            <a:ext cx="10851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3" name="Google Shape;883;p54"/>
          <p:cNvSpPr txBox="1"/>
          <p:nvPr/>
        </p:nvSpPr>
        <p:spPr>
          <a:xfrm>
            <a:off x="1278712" y="2362813"/>
            <a:ext cx="862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rPr>
              <a:t>STEP 1</a:t>
            </a:r>
            <a:endParaRPr sz="1200">
              <a:solidFill>
                <a:srgbClr val="2C3938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4" name="Google Shape;884;p54"/>
          <p:cNvSpPr txBox="1"/>
          <p:nvPr/>
        </p:nvSpPr>
        <p:spPr>
          <a:xfrm>
            <a:off x="5106175" y="2362813"/>
            <a:ext cx="8286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rPr>
              <a:t>STEP 3</a:t>
            </a:r>
            <a:endParaRPr sz="1200">
              <a:solidFill>
                <a:srgbClr val="2C3938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5" name="Google Shape;885;p54"/>
          <p:cNvSpPr txBox="1"/>
          <p:nvPr/>
        </p:nvSpPr>
        <p:spPr>
          <a:xfrm>
            <a:off x="3209250" y="2362813"/>
            <a:ext cx="8286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rPr>
              <a:t>STEP 2</a:t>
            </a:r>
            <a:endParaRPr sz="1200">
              <a:solidFill>
                <a:srgbClr val="2C3938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sp>
        <p:nvSpPr>
          <p:cNvPr id="886" name="Google Shape;886;p54"/>
          <p:cNvSpPr txBox="1"/>
          <p:nvPr/>
        </p:nvSpPr>
        <p:spPr>
          <a:xfrm>
            <a:off x="7003087" y="2362813"/>
            <a:ext cx="862200" cy="36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>
                <a:solidFill>
                  <a:srgbClr val="2C3938"/>
                </a:solidFill>
                <a:latin typeface="Oswald"/>
                <a:ea typeface="Oswald"/>
                <a:cs typeface="Oswald"/>
                <a:sym typeface="Oswald"/>
              </a:rPr>
              <a:t>STEP 4</a:t>
            </a:r>
            <a:endParaRPr sz="1200">
              <a:solidFill>
                <a:srgbClr val="2C3938"/>
              </a:solidFill>
              <a:latin typeface="Oswald"/>
              <a:ea typeface="Oswald"/>
              <a:cs typeface="Oswald"/>
              <a:sym typeface="Oswald"/>
            </a:endParaRPr>
          </a:p>
        </p:txBody>
      </p:sp>
      <p:cxnSp>
        <p:nvCxnSpPr>
          <p:cNvPr id="887" name="Google Shape;887;p54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F3F3F3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88" name="Google Shape;888;p54"/>
          <p:cNvSpPr txBox="1">
            <a:spLocks noGrp="1"/>
          </p:cNvSpPr>
          <p:nvPr>
            <p:ph type="subTitle" idx="4294967295"/>
          </p:nvPr>
        </p:nvSpPr>
        <p:spPr>
          <a:xfrm>
            <a:off x="893350" y="3647022"/>
            <a:ext cx="1632900" cy="91547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 err="1"/>
              <a:t>Sử</a:t>
            </a:r>
            <a:r>
              <a:rPr lang="en-US" sz="1100" dirty="0"/>
              <a:t> </a:t>
            </a:r>
            <a:r>
              <a:rPr lang="en-US" sz="1100" dirty="0" err="1"/>
              <a:t>dụng</a:t>
            </a:r>
            <a:r>
              <a:rPr lang="en-US" sz="1100" dirty="0"/>
              <a:t> express </a:t>
            </a:r>
            <a:r>
              <a:rPr lang="en-US" sz="1100" dirty="0" err="1"/>
              <a:t>để</a:t>
            </a:r>
            <a:r>
              <a:rPr lang="en-US" sz="1100" dirty="0"/>
              <a:t> </a:t>
            </a:r>
            <a:r>
              <a:rPr lang="en-US" sz="1100" dirty="0" err="1"/>
              <a:t>xây</a:t>
            </a:r>
            <a:r>
              <a:rPr lang="en-US" sz="1100" dirty="0"/>
              <a:t> </a:t>
            </a:r>
            <a:r>
              <a:rPr lang="en-US" sz="1100" dirty="0" err="1"/>
              <a:t>dựng</a:t>
            </a:r>
            <a:r>
              <a:rPr lang="en-US" sz="1100" dirty="0"/>
              <a:t> server </a:t>
            </a:r>
            <a:r>
              <a:rPr lang="en-US" sz="1100" dirty="0" err="1"/>
              <a:t>cùng</a:t>
            </a:r>
            <a:r>
              <a:rPr lang="en-US" sz="1100" dirty="0"/>
              <a:t> </a:t>
            </a:r>
            <a:r>
              <a:rPr lang="en-US" sz="1100" dirty="0" err="1"/>
              <a:t>các</a:t>
            </a:r>
            <a:r>
              <a:rPr lang="en-US" sz="1100" dirty="0"/>
              <a:t> module </a:t>
            </a:r>
            <a:r>
              <a:rPr lang="en-US" sz="1100" dirty="0" err="1"/>
              <a:t>hỗ</a:t>
            </a:r>
            <a:r>
              <a:rPr lang="en-US" sz="1100" dirty="0"/>
              <a:t> </a:t>
            </a:r>
            <a:r>
              <a:rPr lang="en-US" sz="1100" dirty="0" err="1"/>
              <a:t>trợ</a:t>
            </a:r>
            <a:r>
              <a:rPr lang="en-US" sz="1100" dirty="0"/>
              <a:t> </a:t>
            </a:r>
            <a:r>
              <a:rPr lang="en-US" sz="1100" dirty="0" err="1"/>
              <a:t>cơ</a:t>
            </a:r>
            <a:r>
              <a:rPr lang="en-US" sz="1100" dirty="0"/>
              <a:t> </a:t>
            </a:r>
            <a:r>
              <a:rPr lang="en-US" sz="1100" dirty="0" err="1"/>
              <a:t>bản</a:t>
            </a:r>
            <a:r>
              <a:rPr lang="en-US" sz="1100" dirty="0"/>
              <a:t> </a:t>
            </a:r>
            <a:r>
              <a:rPr lang="en-US" sz="1100" dirty="0" err="1"/>
              <a:t>như</a:t>
            </a:r>
            <a:r>
              <a:rPr lang="en-US" sz="1100" dirty="0"/>
              <a:t> body-parser, </a:t>
            </a:r>
            <a:r>
              <a:rPr lang="en-US" sz="1100" dirty="0" err="1"/>
              <a:t>morgan</a:t>
            </a:r>
            <a:r>
              <a:rPr lang="en-US" sz="1100" dirty="0"/>
              <a:t>,…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900" dirty="0"/>
          </a:p>
        </p:txBody>
      </p:sp>
      <p:sp>
        <p:nvSpPr>
          <p:cNvPr id="889" name="Google Shape;889;p54"/>
          <p:cNvSpPr txBox="1">
            <a:spLocks noGrp="1"/>
          </p:cNvSpPr>
          <p:nvPr>
            <p:ph type="subTitle" idx="4294967295"/>
          </p:nvPr>
        </p:nvSpPr>
        <p:spPr>
          <a:xfrm>
            <a:off x="2803888" y="3647022"/>
            <a:ext cx="1632900" cy="112059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 err="1"/>
              <a:t>Lấy</a:t>
            </a:r>
            <a:r>
              <a:rPr lang="en-US" sz="1100" dirty="0"/>
              <a:t> </a:t>
            </a:r>
            <a:r>
              <a:rPr lang="en-US" sz="1100" dirty="0" err="1"/>
              <a:t>mongoDB</a:t>
            </a:r>
            <a:r>
              <a:rPr lang="en-US" sz="1100" dirty="0"/>
              <a:t> server </a:t>
            </a:r>
            <a:r>
              <a:rPr lang="en-US" sz="1100" dirty="0" err="1"/>
              <a:t>làm</a:t>
            </a:r>
            <a:r>
              <a:rPr lang="en-US" sz="1100" dirty="0"/>
              <a:t> </a:t>
            </a:r>
            <a:r>
              <a:rPr lang="en-US" sz="1100" dirty="0" err="1"/>
              <a:t>cơ</a:t>
            </a:r>
            <a:r>
              <a:rPr lang="en-US" sz="1100" dirty="0"/>
              <a:t> </a:t>
            </a:r>
            <a:r>
              <a:rPr lang="en-US" sz="1100" dirty="0" err="1"/>
              <a:t>sỏ</a:t>
            </a:r>
            <a:r>
              <a:rPr lang="en-US" sz="1100" dirty="0"/>
              <a:t> </a:t>
            </a:r>
            <a:r>
              <a:rPr lang="en-US" sz="1100" dirty="0" err="1"/>
              <a:t>dữ</a:t>
            </a:r>
            <a:r>
              <a:rPr lang="en-US" sz="1100" dirty="0"/>
              <a:t> </a:t>
            </a:r>
            <a:r>
              <a:rPr lang="en-US" sz="1100" dirty="0" err="1"/>
              <a:t>liệu</a:t>
            </a:r>
            <a:r>
              <a:rPr lang="en-US" sz="1100" dirty="0"/>
              <a:t> </a:t>
            </a:r>
            <a:r>
              <a:rPr lang="en-US" sz="1100" dirty="0" err="1"/>
              <a:t>khi</a:t>
            </a:r>
            <a:r>
              <a:rPr lang="en-US" sz="1100" dirty="0"/>
              <a:t> </a:t>
            </a:r>
            <a:r>
              <a:rPr lang="en-US" sz="1100" dirty="0" err="1"/>
              <a:t>phát</a:t>
            </a:r>
            <a:r>
              <a:rPr lang="en-US" sz="1100" dirty="0"/>
              <a:t> </a:t>
            </a:r>
            <a:r>
              <a:rPr lang="en-US" sz="1100" dirty="0" err="1"/>
              <a:t>triển</a:t>
            </a:r>
            <a:r>
              <a:rPr lang="en-US" sz="1100" dirty="0"/>
              <a:t> </a:t>
            </a:r>
            <a:r>
              <a:rPr lang="en-US" sz="1100" dirty="0" err="1"/>
              <a:t>và</a:t>
            </a:r>
            <a:r>
              <a:rPr lang="en-US" sz="1100" dirty="0"/>
              <a:t> </a:t>
            </a:r>
            <a:r>
              <a:rPr lang="en-US" sz="1100" dirty="0" err="1"/>
              <a:t>dùng</a:t>
            </a:r>
            <a:r>
              <a:rPr lang="en-US" sz="1100" dirty="0"/>
              <a:t> module mongoose </a:t>
            </a:r>
            <a:r>
              <a:rPr lang="en-US" sz="1100" dirty="0" err="1"/>
              <a:t>để</a:t>
            </a:r>
            <a:r>
              <a:rPr lang="en-US" sz="1100" dirty="0"/>
              <a:t> </a:t>
            </a:r>
            <a:r>
              <a:rPr lang="en-US" sz="1100" dirty="0" err="1"/>
              <a:t>kết</a:t>
            </a:r>
            <a:r>
              <a:rPr lang="en-US" sz="1100" dirty="0"/>
              <a:t> </a:t>
            </a:r>
            <a:r>
              <a:rPr lang="en-US" sz="1100" dirty="0" err="1"/>
              <a:t>nối</a:t>
            </a:r>
            <a:r>
              <a:rPr lang="en-US" sz="1100" dirty="0"/>
              <a:t> </a:t>
            </a:r>
            <a:r>
              <a:rPr lang="en-US" sz="1100" dirty="0" err="1"/>
              <a:t>tới</a:t>
            </a:r>
            <a:r>
              <a:rPr lang="en-US" sz="1100" dirty="0"/>
              <a:t> </a:t>
            </a:r>
            <a:r>
              <a:rPr lang="en-US" sz="1100" dirty="0" err="1"/>
              <a:t>cơ</a:t>
            </a:r>
            <a:r>
              <a:rPr lang="en-US" sz="1100" dirty="0"/>
              <a:t> </a:t>
            </a:r>
            <a:r>
              <a:rPr lang="en-US" sz="1100" dirty="0" err="1"/>
              <a:t>sở</a:t>
            </a:r>
            <a:r>
              <a:rPr lang="en-US" sz="1100" dirty="0"/>
              <a:t> </a:t>
            </a:r>
            <a:r>
              <a:rPr lang="en-US" sz="1100" dirty="0" err="1"/>
              <a:t>dữ</a:t>
            </a:r>
            <a:r>
              <a:rPr lang="en-US" sz="1100" dirty="0"/>
              <a:t> </a:t>
            </a:r>
            <a:r>
              <a:rPr lang="en-US" sz="1100" dirty="0" err="1"/>
              <a:t>liệu</a:t>
            </a:r>
            <a:endParaRPr sz="1100" dirty="0"/>
          </a:p>
        </p:txBody>
      </p:sp>
      <p:sp>
        <p:nvSpPr>
          <p:cNvPr id="890" name="Google Shape;890;p54"/>
          <p:cNvSpPr txBox="1">
            <a:spLocks noGrp="1"/>
          </p:cNvSpPr>
          <p:nvPr>
            <p:ph type="subTitle" idx="4294967295"/>
          </p:nvPr>
        </p:nvSpPr>
        <p:spPr>
          <a:xfrm>
            <a:off x="4714450" y="3647003"/>
            <a:ext cx="1632900" cy="915471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 err="1"/>
              <a:t>Sử</a:t>
            </a:r>
            <a:r>
              <a:rPr lang="en-US" sz="1100" dirty="0"/>
              <a:t> </a:t>
            </a:r>
            <a:r>
              <a:rPr lang="en-US" sz="1100" dirty="0" err="1"/>
              <a:t>dụng</a:t>
            </a:r>
            <a:r>
              <a:rPr lang="en-US" sz="1100" dirty="0"/>
              <a:t> </a:t>
            </a:r>
            <a:r>
              <a:rPr lang="en-US" sz="1100" dirty="0" err="1"/>
              <a:t>các</a:t>
            </a:r>
            <a:r>
              <a:rPr lang="en-US" sz="1100" dirty="0"/>
              <a:t> module </a:t>
            </a:r>
            <a:r>
              <a:rPr lang="en-US" sz="1100" dirty="0" err="1"/>
              <a:t>hỗ</a:t>
            </a:r>
            <a:r>
              <a:rPr lang="en-US" sz="1100" dirty="0"/>
              <a:t> </a:t>
            </a:r>
            <a:r>
              <a:rPr lang="en-US" sz="1100" dirty="0" err="1"/>
              <a:t>trợ</a:t>
            </a:r>
            <a:r>
              <a:rPr lang="en-US" sz="1100" dirty="0"/>
              <a:t> </a:t>
            </a:r>
            <a:r>
              <a:rPr lang="en-US" sz="1100" dirty="0" err="1"/>
              <a:t>cho</a:t>
            </a:r>
            <a:r>
              <a:rPr lang="en-US" sz="1100" dirty="0"/>
              <a:t> validate, authentication </a:t>
            </a:r>
            <a:r>
              <a:rPr lang="en-US" sz="1100" dirty="0" err="1"/>
              <a:t>như</a:t>
            </a:r>
            <a:r>
              <a:rPr lang="en-US" sz="1100" dirty="0"/>
              <a:t> Joi, </a:t>
            </a:r>
            <a:r>
              <a:rPr lang="en-US" sz="1100" dirty="0" err="1"/>
              <a:t>Passportjs</a:t>
            </a:r>
            <a:r>
              <a:rPr lang="en-US" sz="1100" dirty="0"/>
              <a:t>, Json-web-token,…</a:t>
            </a:r>
          </a:p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endParaRPr sz="900" dirty="0"/>
          </a:p>
        </p:txBody>
      </p:sp>
      <p:sp>
        <p:nvSpPr>
          <p:cNvPr id="891" name="Google Shape;891;p54"/>
          <p:cNvSpPr txBox="1">
            <a:spLocks noGrp="1"/>
          </p:cNvSpPr>
          <p:nvPr>
            <p:ph type="subTitle" idx="4294967295"/>
          </p:nvPr>
        </p:nvSpPr>
        <p:spPr>
          <a:xfrm>
            <a:off x="6617725" y="3647022"/>
            <a:ext cx="1632900" cy="82859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lnSpc>
                <a:spcPct val="1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-US" sz="1100" dirty="0" err="1"/>
              <a:t>Triển</a:t>
            </a:r>
            <a:r>
              <a:rPr lang="en-US" sz="1100" dirty="0"/>
              <a:t> </a:t>
            </a:r>
            <a:r>
              <a:rPr lang="en-US" sz="1100" dirty="0" err="1"/>
              <a:t>khai</a:t>
            </a:r>
            <a:r>
              <a:rPr lang="en-US" sz="1100" dirty="0"/>
              <a:t> server </a:t>
            </a:r>
            <a:r>
              <a:rPr lang="en-US" sz="1100" dirty="0" err="1"/>
              <a:t>trên</a:t>
            </a:r>
            <a:r>
              <a:rPr lang="en-US" sz="1100" dirty="0"/>
              <a:t> Heroku </a:t>
            </a:r>
            <a:r>
              <a:rPr lang="en-US" sz="1100" dirty="0" err="1"/>
              <a:t>và</a:t>
            </a:r>
            <a:r>
              <a:rPr lang="en-US" sz="1100" dirty="0"/>
              <a:t> </a:t>
            </a:r>
            <a:r>
              <a:rPr lang="en-US" sz="1100" dirty="0" err="1"/>
              <a:t>dùng</a:t>
            </a:r>
            <a:r>
              <a:rPr lang="en-US" sz="1100" dirty="0"/>
              <a:t> Mongo Atlas </a:t>
            </a:r>
            <a:r>
              <a:rPr lang="en-US" sz="1100" dirty="0" err="1"/>
              <a:t>làm</a:t>
            </a:r>
            <a:r>
              <a:rPr lang="en-US" sz="1100" dirty="0"/>
              <a:t> </a:t>
            </a:r>
            <a:r>
              <a:rPr lang="en-US" sz="1100" dirty="0" err="1"/>
              <a:t>cơ</a:t>
            </a:r>
            <a:r>
              <a:rPr lang="en-US" sz="1100" dirty="0"/>
              <a:t> </a:t>
            </a:r>
            <a:r>
              <a:rPr lang="en-US" sz="1100" dirty="0" err="1"/>
              <a:t>sở</a:t>
            </a:r>
            <a:r>
              <a:rPr lang="en-US" sz="1100" dirty="0"/>
              <a:t> </a:t>
            </a:r>
            <a:r>
              <a:rPr lang="en-US" sz="1100" dirty="0" err="1"/>
              <a:t>dữ</a:t>
            </a:r>
            <a:r>
              <a:rPr lang="en-US" sz="1100" dirty="0"/>
              <a:t> </a:t>
            </a:r>
            <a:r>
              <a:rPr lang="en-US" sz="1100" dirty="0" err="1"/>
              <a:t>liệu</a:t>
            </a:r>
            <a:r>
              <a:rPr lang="en-US" sz="1100" dirty="0"/>
              <a:t> </a:t>
            </a:r>
            <a:r>
              <a:rPr lang="en-US" sz="1100" dirty="0" err="1"/>
              <a:t>khi</a:t>
            </a:r>
            <a:r>
              <a:rPr lang="en-US" sz="1100" dirty="0"/>
              <a:t> </a:t>
            </a:r>
            <a:r>
              <a:rPr lang="en-US" sz="1100" dirty="0" err="1"/>
              <a:t>triển</a:t>
            </a:r>
            <a:r>
              <a:rPr lang="en-US" sz="1100" dirty="0"/>
              <a:t> </a:t>
            </a:r>
            <a:r>
              <a:rPr lang="en-US" sz="1100" dirty="0" err="1"/>
              <a:t>khai</a:t>
            </a:r>
            <a:endParaRPr sz="1100" dirty="0"/>
          </a:p>
        </p:txBody>
      </p:sp>
      <p:grpSp>
        <p:nvGrpSpPr>
          <p:cNvPr id="898" name="Google Shape;898;p54"/>
          <p:cNvGrpSpPr/>
          <p:nvPr/>
        </p:nvGrpSpPr>
        <p:grpSpPr>
          <a:xfrm>
            <a:off x="3436613" y="3008121"/>
            <a:ext cx="381192" cy="330958"/>
            <a:chOff x="3422435" y="1736131"/>
            <a:chExt cx="381192" cy="330958"/>
          </a:xfrm>
          <a:solidFill>
            <a:schemeClr val="bg1"/>
          </a:solidFill>
        </p:grpSpPr>
        <p:sp>
          <p:nvSpPr>
            <p:cNvPr id="899" name="Google Shape;899;p54"/>
            <p:cNvSpPr/>
            <p:nvPr/>
          </p:nvSpPr>
          <p:spPr>
            <a:xfrm>
              <a:off x="3558974" y="1777224"/>
              <a:ext cx="108114" cy="235770"/>
            </a:xfrm>
            <a:custGeom>
              <a:avLst/>
              <a:gdLst/>
              <a:ahLst/>
              <a:cxnLst/>
              <a:rect l="l" t="t" r="r" b="b"/>
              <a:pathLst>
                <a:path w="4199" h="9157" extrusionOk="0">
                  <a:moveTo>
                    <a:pt x="2095" y="0"/>
                  </a:moveTo>
                  <a:cubicBezTo>
                    <a:pt x="1967" y="0"/>
                    <a:pt x="1838" y="52"/>
                    <a:pt x="1739" y="154"/>
                  </a:cubicBezTo>
                  <a:cubicBezTo>
                    <a:pt x="1225" y="720"/>
                    <a:pt x="0" y="2236"/>
                    <a:pt x="0" y="4044"/>
                  </a:cubicBezTo>
                  <a:cubicBezTo>
                    <a:pt x="0" y="5852"/>
                    <a:pt x="1225" y="7368"/>
                    <a:pt x="1748" y="7933"/>
                  </a:cubicBezTo>
                  <a:cubicBezTo>
                    <a:pt x="1791" y="7976"/>
                    <a:pt x="1834" y="8010"/>
                    <a:pt x="1885" y="8036"/>
                  </a:cubicBezTo>
                  <a:lnTo>
                    <a:pt x="1885" y="8944"/>
                  </a:lnTo>
                  <a:cubicBezTo>
                    <a:pt x="1885" y="9086"/>
                    <a:pt x="1992" y="9156"/>
                    <a:pt x="2099" y="9156"/>
                  </a:cubicBezTo>
                  <a:cubicBezTo>
                    <a:pt x="2206" y="9156"/>
                    <a:pt x="2313" y="9086"/>
                    <a:pt x="2313" y="8944"/>
                  </a:cubicBezTo>
                  <a:lnTo>
                    <a:pt x="2313" y="8036"/>
                  </a:lnTo>
                  <a:cubicBezTo>
                    <a:pt x="2365" y="8010"/>
                    <a:pt x="2408" y="7976"/>
                    <a:pt x="2451" y="7933"/>
                  </a:cubicBezTo>
                  <a:cubicBezTo>
                    <a:pt x="2973" y="7368"/>
                    <a:pt x="4198" y="5852"/>
                    <a:pt x="4198" y="4044"/>
                  </a:cubicBezTo>
                  <a:cubicBezTo>
                    <a:pt x="4198" y="3564"/>
                    <a:pt x="4121" y="3093"/>
                    <a:pt x="3967" y="2639"/>
                  </a:cubicBezTo>
                  <a:cubicBezTo>
                    <a:pt x="3934" y="2534"/>
                    <a:pt x="3854" y="2489"/>
                    <a:pt x="3772" y="2489"/>
                  </a:cubicBezTo>
                  <a:cubicBezTo>
                    <a:pt x="3640" y="2489"/>
                    <a:pt x="3503" y="2606"/>
                    <a:pt x="3556" y="2776"/>
                  </a:cubicBezTo>
                  <a:cubicBezTo>
                    <a:pt x="3693" y="3179"/>
                    <a:pt x="3770" y="3616"/>
                    <a:pt x="3770" y="4044"/>
                  </a:cubicBezTo>
                  <a:cubicBezTo>
                    <a:pt x="3770" y="5526"/>
                    <a:pt x="2862" y="6802"/>
                    <a:pt x="2313" y="7445"/>
                  </a:cubicBezTo>
                  <a:lnTo>
                    <a:pt x="2313" y="5569"/>
                  </a:lnTo>
                  <a:lnTo>
                    <a:pt x="2956" y="4926"/>
                  </a:lnTo>
                  <a:cubicBezTo>
                    <a:pt x="3114" y="4775"/>
                    <a:pt x="2969" y="4559"/>
                    <a:pt x="2804" y="4559"/>
                  </a:cubicBezTo>
                  <a:cubicBezTo>
                    <a:pt x="2754" y="4559"/>
                    <a:pt x="2702" y="4579"/>
                    <a:pt x="2656" y="4626"/>
                  </a:cubicBezTo>
                  <a:lnTo>
                    <a:pt x="2313" y="4969"/>
                  </a:lnTo>
                  <a:lnTo>
                    <a:pt x="2313" y="4198"/>
                  </a:lnTo>
                  <a:lnTo>
                    <a:pt x="2956" y="3556"/>
                  </a:lnTo>
                  <a:cubicBezTo>
                    <a:pt x="3114" y="3398"/>
                    <a:pt x="2969" y="3179"/>
                    <a:pt x="2800" y="3179"/>
                  </a:cubicBezTo>
                  <a:cubicBezTo>
                    <a:pt x="2749" y="3179"/>
                    <a:pt x="2695" y="3199"/>
                    <a:pt x="2648" y="3247"/>
                  </a:cubicBezTo>
                  <a:lnTo>
                    <a:pt x="2313" y="3590"/>
                  </a:lnTo>
                  <a:lnTo>
                    <a:pt x="2313" y="2707"/>
                  </a:lnTo>
                  <a:cubicBezTo>
                    <a:pt x="2313" y="2562"/>
                    <a:pt x="2206" y="2489"/>
                    <a:pt x="2099" y="2489"/>
                  </a:cubicBezTo>
                  <a:cubicBezTo>
                    <a:pt x="1992" y="2489"/>
                    <a:pt x="1885" y="2562"/>
                    <a:pt x="1885" y="2707"/>
                  </a:cubicBezTo>
                  <a:lnTo>
                    <a:pt x="1885" y="3581"/>
                  </a:lnTo>
                  <a:lnTo>
                    <a:pt x="1542" y="3247"/>
                  </a:lnTo>
                  <a:cubicBezTo>
                    <a:pt x="1494" y="3198"/>
                    <a:pt x="1440" y="3178"/>
                    <a:pt x="1389" y="3178"/>
                  </a:cubicBezTo>
                  <a:cubicBezTo>
                    <a:pt x="1223" y="3178"/>
                    <a:pt x="1084" y="3390"/>
                    <a:pt x="1234" y="3547"/>
                  </a:cubicBezTo>
                  <a:lnTo>
                    <a:pt x="1877" y="4190"/>
                  </a:lnTo>
                  <a:lnTo>
                    <a:pt x="1877" y="4961"/>
                  </a:lnTo>
                  <a:lnTo>
                    <a:pt x="1542" y="4618"/>
                  </a:lnTo>
                  <a:cubicBezTo>
                    <a:pt x="1495" y="4573"/>
                    <a:pt x="1443" y="4554"/>
                    <a:pt x="1392" y="4554"/>
                  </a:cubicBezTo>
                  <a:cubicBezTo>
                    <a:pt x="1222" y="4554"/>
                    <a:pt x="1076" y="4768"/>
                    <a:pt x="1234" y="4926"/>
                  </a:cubicBezTo>
                  <a:lnTo>
                    <a:pt x="1877" y="5569"/>
                  </a:lnTo>
                  <a:lnTo>
                    <a:pt x="1877" y="7445"/>
                  </a:lnTo>
                  <a:cubicBezTo>
                    <a:pt x="1337" y="6811"/>
                    <a:pt x="429" y="5526"/>
                    <a:pt x="429" y="4044"/>
                  </a:cubicBezTo>
                  <a:cubicBezTo>
                    <a:pt x="429" y="2390"/>
                    <a:pt x="1568" y="977"/>
                    <a:pt x="2065" y="446"/>
                  </a:cubicBezTo>
                  <a:cubicBezTo>
                    <a:pt x="2074" y="433"/>
                    <a:pt x="2086" y="426"/>
                    <a:pt x="2099" y="426"/>
                  </a:cubicBezTo>
                  <a:cubicBezTo>
                    <a:pt x="2112" y="426"/>
                    <a:pt x="2125" y="433"/>
                    <a:pt x="2134" y="446"/>
                  </a:cubicBezTo>
                  <a:cubicBezTo>
                    <a:pt x="2545" y="891"/>
                    <a:pt x="2905" y="1388"/>
                    <a:pt x="3187" y="1928"/>
                  </a:cubicBezTo>
                  <a:cubicBezTo>
                    <a:pt x="3232" y="2008"/>
                    <a:pt x="3302" y="2042"/>
                    <a:pt x="3371" y="2042"/>
                  </a:cubicBezTo>
                  <a:cubicBezTo>
                    <a:pt x="3516" y="2042"/>
                    <a:pt x="3660" y="1896"/>
                    <a:pt x="3573" y="1722"/>
                  </a:cubicBezTo>
                  <a:cubicBezTo>
                    <a:pt x="3264" y="1157"/>
                    <a:pt x="2887" y="626"/>
                    <a:pt x="2451" y="154"/>
                  </a:cubicBezTo>
                  <a:cubicBezTo>
                    <a:pt x="2352" y="52"/>
                    <a:pt x="2224" y="0"/>
                    <a:pt x="20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0" name="Google Shape;900;p54"/>
            <p:cNvSpPr/>
            <p:nvPr/>
          </p:nvSpPr>
          <p:spPr>
            <a:xfrm>
              <a:off x="3668813" y="1736183"/>
              <a:ext cx="134814" cy="330907"/>
            </a:xfrm>
            <a:custGeom>
              <a:avLst/>
              <a:gdLst/>
              <a:ahLst/>
              <a:cxnLst/>
              <a:rect l="l" t="t" r="r" b="b"/>
              <a:pathLst>
                <a:path w="5236" h="12852" extrusionOk="0">
                  <a:moveTo>
                    <a:pt x="1719" y="432"/>
                  </a:moveTo>
                  <a:cubicBezTo>
                    <a:pt x="1868" y="432"/>
                    <a:pt x="2013" y="508"/>
                    <a:pt x="2091" y="643"/>
                  </a:cubicBezTo>
                  <a:lnTo>
                    <a:pt x="2117" y="686"/>
                  </a:lnTo>
                  <a:cubicBezTo>
                    <a:pt x="1954" y="695"/>
                    <a:pt x="1800" y="746"/>
                    <a:pt x="1663" y="823"/>
                  </a:cubicBezTo>
                  <a:cubicBezTo>
                    <a:pt x="1543" y="900"/>
                    <a:pt x="1440" y="1003"/>
                    <a:pt x="1363" y="1123"/>
                  </a:cubicBezTo>
                  <a:lnTo>
                    <a:pt x="1337" y="1063"/>
                  </a:lnTo>
                  <a:cubicBezTo>
                    <a:pt x="1303" y="1003"/>
                    <a:pt x="1286" y="935"/>
                    <a:pt x="1286" y="866"/>
                  </a:cubicBezTo>
                  <a:cubicBezTo>
                    <a:pt x="1286" y="720"/>
                    <a:pt x="1363" y="575"/>
                    <a:pt x="1492" y="498"/>
                  </a:cubicBezTo>
                  <a:cubicBezTo>
                    <a:pt x="1562" y="453"/>
                    <a:pt x="1641" y="432"/>
                    <a:pt x="1719" y="432"/>
                  </a:cubicBezTo>
                  <a:close/>
                  <a:moveTo>
                    <a:pt x="3685" y="10581"/>
                  </a:moveTo>
                  <a:cubicBezTo>
                    <a:pt x="3745" y="10581"/>
                    <a:pt x="3796" y="10624"/>
                    <a:pt x="3796" y="10684"/>
                  </a:cubicBezTo>
                  <a:lnTo>
                    <a:pt x="3796" y="12312"/>
                  </a:lnTo>
                  <a:cubicBezTo>
                    <a:pt x="3796" y="12372"/>
                    <a:pt x="3745" y="12423"/>
                    <a:pt x="3685" y="12423"/>
                  </a:cubicBezTo>
                  <a:lnTo>
                    <a:pt x="532" y="12423"/>
                  </a:lnTo>
                  <a:cubicBezTo>
                    <a:pt x="472" y="12423"/>
                    <a:pt x="429" y="12372"/>
                    <a:pt x="429" y="12312"/>
                  </a:cubicBezTo>
                  <a:lnTo>
                    <a:pt x="429" y="10692"/>
                  </a:lnTo>
                  <a:cubicBezTo>
                    <a:pt x="429" y="10633"/>
                    <a:pt x="472" y="10581"/>
                    <a:pt x="532" y="10581"/>
                  </a:cubicBezTo>
                  <a:close/>
                  <a:moveTo>
                    <a:pt x="1714" y="1"/>
                  </a:moveTo>
                  <a:cubicBezTo>
                    <a:pt x="1586" y="1"/>
                    <a:pt x="1466" y="26"/>
                    <a:pt x="1363" y="78"/>
                  </a:cubicBezTo>
                  <a:cubicBezTo>
                    <a:pt x="1072" y="206"/>
                    <a:pt x="883" y="480"/>
                    <a:pt x="858" y="797"/>
                  </a:cubicBezTo>
                  <a:lnTo>
                    <a:pt x="858" y="832"/>
                  </a:lnTo>
                  <a:lnTo>
                    <a:pt x="858" y="917"/>
                  </a:lnTo>
                  <a:cubicBezTo>
                    <a:pt x="866" y="1037"/>
                    <a:pt x="900" y="1157"/>
                    <a:pt x="960" y="1269"/>
                  </a:cubicBezTo>
                  <a:lnTo>
                    <a:pt x="2211" y="3650"/>
                  </a:lnTo>
                  <a:lnTo>
                    <a:pt x="1072" y="4764"/>
                  </a:lnTo>
                  <a:cubicBezTo>
                    <a:pt x="609" y="5210"/>
                    <a:pt x="344" y="5826"/>
                    <a:pt x="344" y="6477"/>
                  </a:cubicBezTo>
                  <a:lnTo>
                    <a:pt x="335" y="10187"/>
                  </a:lnTo>
                  <a:cubicBezTo>
                    <a:pt x="129" y="10273"/>
                    <a:pt x="1" y="10470"/>
                    <a:pt x="1" y="10692"/>
                  </a:cubicBezTo>
                  <a:lnTo>
                    <a:pt x="1" y="12312"/>
                  </a:lnTo>
                  <a:cubicBezTo>
                    <a:pt x="1" y="12612"/>
                    <a:pt x="241" y="12851"/>
                    <a:pt x="532" y="12851"/>
                  </a:cubicBezTo>
                  <a:lnTo>
                    <a:pt x="3685" y="12851"/>
                  </a:lnTo>
                  <a:cubicBezTo>
                    <a:pt x="3976" y="12851"/>
                    <a:pt x="4216" y="12612"/>
                    <a:pt x="4224" y="12312"/>
                  </a:cubicBezTo>
                  <a:lnTo>
                    <a:pt x="4224" y="10692"/>
                  </a:lnTo>
                  <a:cubicBezTo>
                    <a:pt x="4216" y="10393"/>
                    <a:pt x="3976" y="10161"/>
                    <a:pt x="3685" y="10153"/>
                  </a:cubicBezTo>
                  <a:lnTo>
                    <a:pt x="763" y="10153"/>
                  </a:lnTo>
                  <a:lnTo>
                    <a:pt x="772" y="6486"/>
                  </a:lnTo>
                  <a:cubicBezTo>
                    <a:pt x="772" y="5955"/>
                    <a:pt x="995" y="5449"/>
                    <a:pt x="1372" y="5081"/>
                  </a:cubicBezTo>
                  <a:lnTo>
                    <a:pt x="2691" y="3796"/>
                  </a:lnTo>
                  <a:cubicBezTo>
                    <a:pt x="2800" y="3695"/>
                    <a:pt x="2920" y="3652"/>
                    <a:pt x="3035" y="3652"/>
                  </a:cubicBezTo>
                  <a:cubicBezTo>
                    <a:pt x="3424" y="3652"/>
                    <a:pt x="3755" y="4145"/>
                    <a:pt x="3411" y="4516"/>
                  </a:cubicBezTo>
                  <a:lnTo>
                    <a:pt x="2631" y="5355"/>
                  </a:lnTo>
                  <a:cubicBezTo>
                    <a:pt x="2314" y="5672"/>
                    <a:pt x="2143" y="6100"/>
                    <a:pt x="2134" y="6546"/>
                  </a:cubicBezTo>
                  <a:cubicBezTo>
                    <a:pt x="2134" y="6692"/>
                    <a:pt x="2241" y="6764"/>
                    <a:pt x="2348" y="6764"/>
                  </a:cubicBezTo>
                  <a:cubicBezTo>
                    <a:pt x="2455" y="6764"/>
                    <a:pt x="2562" y="6692"/>
                    <a:pt x="2562" y="6546"/>
                  </a:cubicBezTo>
                  <a:cubicBezTo>
                    <a:pt x="2562" y="6212"/>
                    <a:pt x="2699" y="5895"/>
                    <a:pt x="2939" y="5655"/>
                  </a:cubicBezTo>
                  <a:lnTo>
                    <a:pt x="2939" y="5646"/>
                  </a:lnTo>
                  <a:lnTo>
                    <a:pt x="3719" y="4815"/>
                  </a:lnTo>
                  <a:cubicBezTo>
                    <a:pt x="4358" y="4163"/>
                    <a:pt x="3789" y="3205"/>
                    <a:pt x="3044" y="3205"/>
                  </a:cubicBezTo>
                  <a:cubicBezTo>
                    <a:pt x="2880" y="3205"/>
                    <a:pt x="2707" y="3252"/>
                    <a:pt x="2537" y="3359"/>
                  </a:cubicBezTo>
                  <a:lnTo>
                    <a:pt x="1654" y="1663"/>
                  </a:lnTo>
                  <a:cubicBezTo>
                    <a:pt x="1628" y="1352"/>
                    <a:pt x="1882" y="1118"/>
                    <a:pt x="2161" y="1118"/>
                  </a:cubicBezTo>
                  <a:cubicBezTo>
                    <a:pt x="2244" y="1118"/>
                    <a:pt x="2328" y="1138"/>
                    <a:pt x="2408" y="1183"/>
                  </a:cubicBezTo>
                  <a:lnTo>
                    <a:pt x="4601" y="4901"/>
                  </a:lnTo>
                  <a:cubicBezTo>
                    <a:pt x="4764" y="5175"/>
                    <a:pt x="4781" y="5526"/>
                    <a:pt x="4644" y="5818"/>
                  </a:cubicBezTo>
                  <a:lnTo>
                    <a:pt x="3565" y="8097"/>
                  </a:lnTo>
                  <a:cubicBezTo>
                    <a:pt x="3462" y="8319"/>
                    <a:pt x="3402" y="8559"/>
                    <a:pt x="3402" y="8799"/>
                  </a:cubicBezTo>
                  <a:lnTo>
                    <a:pt x="3402" y="9365"/>
                  </a:lnTo>
                  <a:cubicBezTo>
                    <a:pt x="3402" y="9506"/>
                    <a:pt x="3509" y="9577"/>
                    <a:pt x="3616" y="9577"/>
                  </a:cubicBezTo>
                  <a:cubicBezTo>
                    <a:pt x="3723" y="9577"/>
                    <a:pt x="3830" y="9506"/>
                    <a:pt x="3830" y="9365"/>
                  </a:cubicBezTo>
                  <a:lnTo>
                    <a:pt x="3830" y="8799"/>
                  </a:lnTo>
                  <a:cubicBezTo>
                    <a:pt x="3830" y="8619"/>
                    <a:pt x="3873" y="8448"/>
                    <a:pt x="3950" y="8285"/>
                  </a:cubicBezTo>
                  <a:lnTo>
                    <a:pt x="5030" y="6006"/>
                  </a:lnTo>
                  <a:cubicBezTo>
                    <a:pt x="5235" y="5578"/>
                    <a:pt x="5210" y="5081"/>
                    <a:pt x="4970" y="4678"/>
                  </a:cubicBezTo>
                  <a:lnTo>
                    <a:pt x="2751" y="917"/>
                  </a:lnTo>
                  <a:lnTo>
                    <a:pt x="2460" y="429"/>
                  </a:lnTo>
                  <a:cubicBezTo>
                    <a:pt x="2340" y="223"/>
                    <a:pt x="2151" y="78"/>
                    <a:pt x="1928" y="26"/>
                  </a:cubicBezTo>
                  <a:lnTo>
                    <a:pt x="1886" y="18"/>
                  </a:lnTo>
                  <a:cubicBezTo>
                    <a:pt x="1826" y="9"/>
                    <a:pt x="1766" y="1"/>
                    <a:pt x="171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01" name="Google Shape;901;p54"/>
            <p:cNvSpPr/>
            <p:nvPr/>
          </p:nvSpPr>
          <p:spPr>
            <a:xfrm>
              <a:off x="3422435" y="1736131"/>
              <a:ext cx="135689" cy="330958"/>
            </a:xfrm>
            <a:custGeom>
              <a:avLst/>
              <a:gdLst/>
              <a:ahLst/>
              <a:cxnLst/>
              <a:rect l="l" t="t" r="r" b="b"/>
              <a:pathLst>
                <a:path w="5270" h="12854" extrusionOk="0">
                  <a:moveTo>
                    <a:pt x="3509" y="436"/>
                  </a:moveTo>
                  <a:cubicBezTo>
                    <a:pt x="3522" y="436"/>
                    <a:pt x="3535" y="437"/>
                    <a:pt x="3547" y="440"/>
                  </a:cubicBezTo>
                  <a:cubicBezTo>
                    <a:pt x="3616" y="440"/>
                    <a:pt x="3684" y="465"/>
                    <a:pt x="3744" y="500"/>
                  </a:cubicBezTo>
                  <a:cubicBezTo>
                    <a:pt x="3941" y="620"/>
                    <a:pt x="4001" y="868"/>
                    <a:pt x="3898" y="1074"/>
                  </a:cubicBezTo>
                  <a:lnTo>
                    <a:pt x="3873" y="1125"/>
                  </a:lnTo>
                  <a:cubicBezTo>
                    <a:pt x="3710" y="868"/>
                    <a:pt x="3427" y="705"/>
                    <a:pt x="3119" y="688"/>
                  </a:cubicBezTo>
                  <a:lnTo>
                    <a:pt x="3144" y="645"/>
                  </a:lnTo>
                  <a:cubicBezTo>
                    <a:pt x="3204" y="551"/>
                    <a:pt x="3299" y="474"/>
                    <a:pt x="3419" y="448"/>
                  </a:cubicBezTo>
                  <a:cubicBezTo>
                    <a:pt x="3449" y="442"/>
                    <a:pt x="3479" y="436"/>
                    <a:pt x="3509" y="436"/>
                  </a:cubicBezTo>
                  <a:close/>
                  <a:moveTo>
                    <a:pt x="3078" y="1120"/>
                  </a:moveTo>
                  <a:cubicBezTo>
                    <a:pt x="3359" y="1120"/>
                    <a:pt x="3610" y="1354"/>
                    <a:pt x="3590" y="1665"/>
                  </a:cubicBezTo>
                  <a:lnTo>
                    <a:pt x="2699" y="3361"/>
                  </a:lnTo>
                  <a:cubicBezTo>
                    <a:pt x="2527" y="3251"/>
                    <a:pt x="2352" y="3204"/>
                    <a:pt x="2186" y="3204"/>
                  </a:cubicBezTo>
                  <a:cubicBezTo>
                    <a:pt x="1447" y="3204"/>
                    <a:pt x="888" y="4158"/>
                    <a:pt x="1525" y="4809"/>
                  </a:cubicBezTo>
                  <a:lnTo>
                    <a:pt x="2296" y="5648"/>
                  </a:lnTo>
                  <a:lnTo>
                    <a:pt x="2305" y="5648"/>
                  </a:lnTo>
                  <a:cubicBezTo>
                    <a:pt x="2536" y="5888"/>
                    <a:pt x="2673" y="6205"/>
                    <a:pt x="2673" y="6539"/>
                  </a:cubicBezTo>
                  <a:cubicBezTo>
                    <a:pt x="2673" y="6685"/>
                    <a:pt x="2780" y="6758"/>
                    <a:pt x="2887" y="6758"/>
                  </a:cubicBezTo>
                  <a:cubicBezTo>
                    <a:pt x="2994" y="6758"/>
                    <a:pt x="3102" y="6685"/>
                    <a:pt x="3102" y="6539"/>
                  </a:cubicBezTo>
                  <a:cubicBezTo>
                    <a:pt x="3102" y="6094"/>
                    <a:pt x="2922" y="5666"/>
                    <a:pt x="2605" y="5349"/>
                  </a:cubicBezTo>
                  <a:lnTo>
                    <a:pt x="1834" y="4518"/>
                  </a:lnTo>
                  <a:lnTo>
                    <a:pt x="1825" y="4509"/>
                  </a:lnTo>
                  <a:cubicBezTo>
                    <a:pt x="1445" y="4142"/>
                    <a:pt x="1792" y="3624"/>
                    <a:pt x="2191" y="3624"/>
                  </a:cubicBezTo>
                  <a:cubicBezTo>
                    <a:pt x="2314" y="3624"/>
                    <a:pt x="2441" y="3673"/>
                    <a:pt x="2553" y="3789"/>
                  </a:cubicBezTo>
                  <a:lnTo>
                    <a:pt x="3873" y="5074"/>
                  </a:lnTo>
                  <a:cubicBezTo>
                    <a:pt x="4250" y="5443"/>
                    <a:pt x="4464" y="5948"/>
                    <a:pt x="4472" y="6479"/>
                  </a:cubicBezTo>
                  <a:lnTo>
                    <a:pt x="4481" y="10146"/>
                  </a:lnTo>
                  <a:lnTo>
                    <a:pt x="4053" y="10146"/>
                  </a:lnTo>
                  <a:cubicBezTo>
                    <a:pt x="3761" y="10146"/>
                    <a:pt x="3761" y="10575"/>
                    <a:pt x="4053" y="10575"/>
                  </a:cubicBezTo>
                  <a:lnTo>
                    <a:pt x="4738" y="10575"/>
                  </a:lnTo>
                  <a:cubicBezTo>
                    <a:pt x="4798" y="10575"/>
                    <a:pt x="4849" y="10626"/>
                    <a:pt x="4849" y="10686"/>
                  </a:cubicBezTo>
                  <a:lnTo>
                    <a:pt x="4849" y="12322"/>
                  </a:lnTo>
                  <a:cubicBezTo>
                    <a:pt x="4849" y="12382"/>
                    <a:pt x="4798" y="12434"/>
                    <a:pt x="4738" y="12434"/>
                  </a:cubicBezTo>
                  <a:lnTo>
                    <a:pt x="1585" y="12434"/>
                  </a:lnTo>
                  <a:cubicBezTo>
                    <a:pt x="1525" y="12434"/>
                    <a:pt x="1474" y="12382"/>
                    <a:pt x="1474" y="12322"/>
                  </a:cubicBezTo>
                  <a:lnTo>
                    <a:pt x="1474" y="10694"/>
                  </a:lnTo>
                  <a:cubicBezTo>
                    <a:pt x="1474" y="10635"/>
                    <a:pt x="1525" y="10583"/>
                    <a:pt x="1585" y="10583"/>
                  </a:cubicBezTo>
                  <a:lnTo>
                    <a:pt x="3076" y="10583"/>
                  </a:lnTo>
                  <a:cubicBezTo>
                    <a:pt x="3367" y="10583"/>
                    <a:pt x="3367" y="10155"/>
                    <a:pt x="3076" y="10155"/>
                  </a:cubicBezTo>
                  <a:lnTo>
                    <a:pt x="1834" y="10155"/>
                  </a:lnTo>
                  <a:lnTo>
                    <a:pt x="1834" y="8801"/>
                  </a:lnTo>
                  <a:cubicBezTo>
                    <a:pt x="1834" y="8561"/>
                    <a:pt x="1782" y="8321"/>
                    <a:pt x="1671" y="8099"/>
                  </a:cubicBezTo>
                  <a:lnTo>
                    <a:pt x="591" y="5820"/>
                  </a:lnTo>
                  <a:cubicBezTo>
                    <a:pt x="454" y="5528"/>
                    <a:pt x="471" y="5177"/>
                    <a:pt x="634" y="4903"/>
                  </a:cubicBezTo>
                  <a:lnTo>
                    <a:pt x="2827" y="1185"/>
                  </a:lnTo>
                  <a:cubicBezTo>
                    <a:pt x="2909" y="1140"/>
                    <a:pt x="2995" y="1120"/>
                    <a:pt x="3078" y="1120"/>
                  </a:cubicBezTo>
                  <a:close/>
                  <a:moveTo>
                    <a:pt x="3520" y="1"/>
                  </a:moveTo>
                  <a:cubicBezTo>
                    <a:pt x="3223" y="1"/>
                    <a:pt x="2933" y="153"/>
                    <a:pt x="2776" y="422"/>
                  </a:cubicBezTo>
                  <a:lnTo>
                    <a:pt x="2485" y="919"/>
                  </a:lnTo>
                  <a:lnTo>
                    <a:pt x="266" y="4680"/>
                  </a:lnTo>
                  <a:cubicBezTo>
                    <a:pt x="26" y="5083"/>
                    <a:pt x="0" y="5580"/>
                    <a:pt x="206" y="6008"/>
                  </a:cubicBezTo>
                  <a:lnTo>
                    <a:pt x="1285" y="8287"/>
                  </a:lnTo>
                  <a:cubicBezTo>
                    <a:pt x="1362" y="8450"/>
                    <a:pt x="1405" y="8621"/>
                    <a:pt x="1405" y="8801"/>
                  </a:cubicBezTo>
                  <a:lnTo>
                    <a:pt x="1405" y="10180"/>
                  </a:lnTo>
                  <a:cubicBezTo>
                    <a:pt x="1191" y="10258"/>
                    <a:pt x="1045" y="10463"/>
                    <a:pt x="1045" y="10694"/>
                  </a:cubicBezTo>
                  <a:lnTo>
                    <a:pt x="1045" y="12322"/>
                  </a:lnTo>
                  <a:cubicBezTo>
                    <a:pt x="1045" y="12614"/>
                    <a:pt x="1285" y="12853"/>
                    <a:pt x="1577" y="12853"/>
                  </a:cubicBezTo>
                  <a:lnTo>
                    <a:pt x="4729" y="12853"/>
                  </a:lnTo>
                  <a:cubicBezTo>
                    <a:pt x="5029" y="12853"/>
                    <a:pt x="5261" y="12614"/>
                    <a:pt x="5269" y="12322"/>
                  </a:cubicBezTo>
                  <a:lnTo>
                    <a:pt x="5269" y="10694"/>
                  </a:lnTo>
                  <a:cubicBezTo>
                    <a:pt x="5269" y="10463"/>
                    <a:pt x="5123" y="10258"/>
                    <a:pt x="4909" y="10180"/>
                  </a:cubicBezTo>
                  <a:lnTo>
                    <a:pt x="4901" y="6479"/>
                  </a:lnTo>
                  <a:cubicBezTo>
                    <a:pt x="4892" y="5837"/>
                    <a:pt x="4635" y="5220"/>
                    <a:pt x="4172" y="4766"/>
                  </a:cubicBezTo>
                  <a:lnTo>
                    <a:pt x="3033" y="3652"/>
                  </a:lnTo>
                  <a:lnTo>
                    <a:pt x="4284" y="1262"/>
                  </a:lnTo>
                  <a:cubicBezTo>
                    <a:pt x="4489" y="868"/>
                    <a:pt x="4352" y="371"/>
                    <a:pt x="3975" y="131"/>
                  </a:cubicBezTo>
                  <a:cubicBezTo>
                    <a:pt x="3834" y="43"/>
                    <a:pt x="3676" y="1"/>
                    <a:pt x="3520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4" name="Google Shape;9281;p83">
            <a:extLst>
              <a:ext uri="{FF2B5EF4-FFF2-40B4-BE49-F238E27FC236}">
                <a16:creationId xmlns:a16="http://schemas.microsoft.com/office/drawing/2014/main" id="{FC0DB74E-C4CA-496A-88E5-7362346C61DE}"/>
              </a:ext>
            </a:extLst>
          </p:cNvPr>
          <p:cNvGrpSpPr/>
          <p:nvPr/>
        </p:nvGrpSpPr>
        <p:grpSpPr>
          <a:xfrm>
            <a:off x="7208091" y="3019570"/>
            <a:ext cx="416649" cy="325597"/>
            <a:chOff x="5626763" y="2013829"/>
            <a:chExt cx="351722" cy="274788"/>
          </a:xfrm>
        </p:grpSpPr>
        <p:sp>
          <p:nvSpPr>
            <p:cNvPr id="45" name="Google Shape;9282;p83">
              <a:extLst>
                <a:ext uri="{FF2B5EF4-FFF2-40B4-BE49-F238E27FC236}">
                  <a16:creationId xmlns:a16="http://schemas.microsoft.com/office/drawing/2014/main" id="{7BBA60FB-A2B3-4E5B-BD08-FD74DCA6E224}"/>
                </a:ext>
              </a:extLst>
            </p:cNvPr>
            <p:cNvSpPr/>
            <p:nvPr/>
          </p:nvSpPr>
          <p:spPr>
            <a:xfrm>
              <a:off x="5626763" y="2013829"/>
              <a:ext cx="351722" cy="274788"/>
            </a:xfrm>
            <a:custGeom>
              <a:avLst/>
              <a:gdLst/>
              <a:ahLst/>
              <a:cxnLst/>
              <a:rect l="l" t="t" r="r" b="b"/>
              <a:pathLst>
                <a:path w="11050" h="8633" extrusionOk="0">
                  <a:moveTo>
                    <a:pt x="10657" y="345"/>
                  </a:moveTo>
                  <a:lnTo>
                    <a:pt x="10681" y="714"/>
                  </a:lnTo>
                  <a:lnTo>
                    <a:pt x="9395" y="714"/>
                  </a:lnTo>
                  <a:cubicBezTo>
                    <a:pt x="9312" y="714"/>
                    <a:pt x="9216" y="786"/>
                    <a:pt x="9216" y="893"/>
                  </a:cubicBezTo>
                  <a:cubicBezTo>
                    <a:pt x="9216" y="1000"/>
                    <a:pt x="9288" y="1072"/>
                    <a:pt x="9395" y="1072"/>
                  </a:cubicBezTo>
                  <a:lnTo>
                    <a:pt x="10383" y="1072"/>
                  </a:lnTo>
                  <a:lnTo>
                    <a:pt x="10383" y="6191"/>
                  </a:lnTo>
                  <a:lnTo>
                    <a:pt x="4466" y="6191"/>
                  </a:lnTo>
                  <a:lnTo>
                    <a:pt x="4466" y="6025"/>
                  </a:lnTo>
                  <a:cubicBezTo>
                    <a:pt x="4466" y="5929"/>
                    <a:pt x="4394" y="5846"/>
                    <a:pt x="4287" y="5846"/>
                  </a:cubicBezTo>
                  <a:lnTo>
                    <a:pt x="4001" y="5846"/>
                  </a:lnTo>
                  <a:cubicBezTo>
                    <a:pt x="3978" y="5739"/>
                    <a:pt x="3930" y="5644"/>
                    <a:pt x="3871" y="5536"/>
                  </a:cubicBezTo>
                  <a:lnTo>
                    <a:pt x="4085" y="5322"/>
                  </a:lnTo>
                  <a:cubicBezTo>
                    <a:pt x="4156" y="5251"/>
                    <a:pt x="4156" y="5144"/>
                    <a:pt x="4085" y="5072"/>
                  </a:cubicBezTo>
                  <a:lnTo>
                    <a:pt x="3549" y="4536"/>
                  </a:lnTo>
                  <a:cubicBezTo>
                    <a:pt x="3513" y="4512"/>
                    <a:pt x="3478" y="4489"/>
                    <a:pt x="3430" y="4489"/>
                  </a:cubicBezTo>
                  <a:cubicBezTo>
                    <a:pt x="3382" y="4489"/>
                    <a:pt x="3335" y="4512"/>
                    <a:pt x="3311" y="4536"/>
                  </a:cubicBezTo>
                  <a:lnTo>
                    <a:pt x="3097" y="4739"/>
                  </a:lnTo>
                  <a:cubicBezTo>
                    <a:pt x="2989" y="4679"/>
                    <a:pt x="2894" y="4643"/>
                    <a:pt x="2787" y="4608"/>
                  </a:cubicBezTo>
                  <a:lnTo>
                    <a:pt x="2787" y="4334"/>
                  </a:lnTo>
                  <a:cubicBezTo>
                    <a:pt x="2787" y="4239"/>
                    <a:pt x="2716" y="4155"/>
                    <a:pt x="2608" y="4155"/>
                  </a:cubicBezTo>
                  <a:lnTo>
                    <a:pt x="2180" y="4155"/>
                  </a:lnTo>
                  <a:lnTo>
                    <a:pt x="2180" y="1060"/>
                  </a:lnTo>
                  <a:lnTo>
                    <a:pt x="8788" y="1060"/>
                  </a:lnTo>
                  <a:cubicBezTo>
                    <a:pt x="8871" y="1060"/>
                    <a:pt x="8966" y="976"/>
                    <a:pt x="8966" y="881"/>
                  </a:cubicBezTo>
                  <a:cubicBezTo>
                    <a:pt x="8966" y="786"/>
                    <a:pt x="8895" y="702"/>
                    <a:pt x="8788" y="702"/>
                  </a:cubicBezTo>
                  <a:lnTo>
                    <a:pt x="1894" y="702"/>
                  </a:lnTo>
                  <a:lnTo>
                    <a:pt x="1894" y="345"/>
                  </a:lnTo>
                  <a:close/>
                  <a:moveTo>
                    <a:pt x="10681" y="6537"/>
                  </a:moveTo>
                  <a:lnTo>
                    <a:pt x="10681" y="6870"/>
                  </a:lnTo>
                  <a:lnTo>
                    <a:pt x="4430" y="6870"/>
                  </a:lnTo>
                  <a:cubicBezTo>
                    <a:pt x="4454" y="6846"/>
                    <a:pt x="4466" y="6798"/>
                    <a:pt x="4466" y="6751"/>
                  </a:cubicBezTo>
                  <a:lnTo>
                    <a:pt x="4466" y="6560"/>
                  </a:lnTo>
                  <a:lnTo>
                    <a:pt x="10562" y="6560"/>
                  </a:lnTo>
                  <a:cubicBezTo>
                    <a:pt x="10598" y="6560"/>
                    <a:pt x="10633" y="6548"/>
                    <a:pt x="10657" y="6537"/>
                  </a:cubicBezTo>
                  <a:close/>
                  <a:moveTo>
                    <a:pt x="2477" y="4524"/>
                  </a:moveTo>
                  <a:lnTo>
                    <a:pt x="2477" y="4763"/>
                  </a:lnTo>
                  <a:cubicBezTo>
                    <a:pt x="2477" y="4834"/>
                    <a:pt x="2537" y="4905"/>
                    <a:pt x="2608" y="4929"/>
                  </a:cubicBezTo>
                  <a:cubicBezTo>
                    <a:pt x="2775" y="4965"/>
                    <a:pt x="2942" y="5024"/>
                    <a:pt x="3073" y="5120"/>
                  </a:cubicBezTo>
                  <a:cubicBezTo>
                    <a:pt x="3099" y="5137"/>
                    <a:pt x="3128" y="5145"/>
                    <a:pt x="3157" y="5145"/>
                  </a:cubicBezTo>
                  <a:cubicBezTo>
                    <a:pt x="3206" y="5145"/>
                    <a:pt x="3253" y="5122"/>
                    <a:pt x="3275" y="5084"/>
                  </a:cubicBezTo>
                  <a:lnTo>
                    <a:pt x="3454" y="4905"/>
                  </a:lnTo>
                  <a:lnTo>
                    <a:pt x="3740" y="5191"/>
                  </a:lnTo>
                  <a:lnTo>
                    <a:pt x="3561" y="5370"/>
                  </a:lnTo>
                  <a:cubicBezTo>
                    <a:pt x="3501" y="5429"/>
                    <a:pt x="3490" y="5525"/>
                    <a:pt x="3537" y="5584"/>
                  </a:cubicBezTo>
                  <a:cubicBezTo>
                    <a:pt x="3620" y="5727"/>
                    <a:pt x="3680" y="5882"/>
                    <a:pt x="3728" y="6036"/>
                  </a:cubicBezTo>
                  <a:cubicBezTo>
                    <a:pt x="3740" y="6120"/>
                    <a:pt x="3811" y="6179"/>
                    <a:pt x="3894" y="6179"/>
                  </a:cubicBezTo>
                  <a:lnTo>
                    <a:pt x="4132" y="6179"/>
                  </a:lnTo>
                  <a:lnTo>
                    <a:pt x="4132" y="6572"/>
                  </a:lnTo>
                  <a:lnTo>
                    <a:pt x="3894" y="6572"/>
                  </a:lnTo>
                  <a:cubicBezTo>
                    <a:pt x="3811" y="6572"/>
                    <a:pt x="3740" y="6632"/>
                    <a:pt x="3728" y="6715"/>
                  </a:cubicBezTo>
                  <a:cubicBezTo>
                    <a:pt x="3680" y="6870"/>
                    <a:pt x="3620" y="7037"/>
                    <a:pt x="3537" y="7168"/>
                  </a:cubicBezTo>
                  <a:cubicBezTo>
                    <a:pt x="3490" y="7251"/>
                    <a:pt x="3501" y="7334"/>
                    <a:pt x="3561" y="7382"/>
                  </a:cubicBezTo>
                  <a:lnTo>
                    <a:pt x="3740" y="7560"/>
                  </a:lnTo>
                  <a:lnTo>
                    <a:pt x="3454" y="7834"/>
                  </a:lnTo>
                  <a:lnTo>
                    <a:pt x="3275" y="7656"/>
                  </a:lnTo>
                  <a:cubicBezTo>
                    <a:pt x="3238" y="7626"/>
                    <a:pt x="3193" y="7606"/>
                    <a:pt x="3149" y="7606"/>
                  </a:cubicBezTo>
                  <a:cubicBezTo>
                    <a:pt x="3122" y="7606"/>
                    <a:pt x="3096" y="7614"/>
                    <a:pt x="3073" y="7632"/>
                  </a:cubicBezTo>
                  <a:cubicBezTo>
                    <a:pt x="2918" y="7727"/>
                    <a:pt x="2775" y="7787"/>
                    <a:pt x="2608" y="7822"/>
                  </a:cubicBezTo>
                  <a:cubicBezTo>
                    <a:pt x="2537" y="7846"/>
                    <a:pt x="2477" y="7918"/>
                    <a:pt x="2477" y="7989"/>
                  </a:cubicBezTo>
                  <a:lnTo>
                    <a:pt x="2477" y="8227"/>
                  </a:lnTo>
                  <a:lnTo>
                    <a:pt x="2073" y="8227"/>
                  </a:lnTo>
                  <a:lnTo>
                    <a:pt x="2073" y="7989"/>
                  </a:lnTo>
                  <a:cubicBezTo>
                    <a:pt x="2073" y="7918"/>
                    <a:pt x="2013" y="7846"/>
                    <a:pt x="1942" y="7822"/>
                  </a:cubicBezTo>
                  <a:cubicBezTo>
                    <a:pt x="1775" y="7787"/>
                    <a:pt x="1608" y="7727"/>
                    <a:pt x="1477" y="7632"/>
                  </a:cubicBezTo>
                  <a:cubicBezTo>
                    <a:pt x="1450" y="7614"/>
                    <a:pt x="1419" y="7606"/>
                    <a:pt x="1390" y="7606"/>
                  </a:cubicBezTo>
                  <a:cubicBezTo>
                    <a:pt x="1342" y="7606"/>
                    <a:pt x="1297" y="7626"/>
                    <a:pt x="1275" y="7656"/>
                  </a:cubicBezTo>
                  <a:lnTo>
                    <a:pt x="1096" y="7834"/>
                  </a:lnTo>
                  <a:lnTo>
                    <a:pt x="811" y="7560"/>
                  </a:lnTo>
                  <a:lnTo>
                    <a:pt x="989" y="7382"/>
                  </a:lnTo>
                  <a:cubicBezTo>
                    <a:pt x="1049" y="7322"/>
                    <a:pt x="1061" y="7227"/>
                    <a:pt x="1013" y="7168"/>
                  </a:cubicBezTo>
                  <a:cubicBezTo>
                    <a:pt x="930" y="7025"/>
                    <a:pt x="870" y="6870"/>
                    <a:pt x="823" y="6715"/>
                  </a:cubicBezTo>
                  <a:cubicBezTo>
                    <a:pt x="811" y="6632"/>
                    <a:pt x="739" y="6572"/>
                    <a:pt x="656" y="6572"/>
                  </a:cubicBezTo>
                  <a:lnTo>
                    <a:pt x="418" y="6572"/>
                  </a:lnTo>
                  <a:lnTo>
                    <a:pt x="418" y="6179"/>
                  </a:lnTo>
                  <a:lnTo>
                    <a:pt x="656" y="6179"/>
                  </a:lnTo>
                  <a:cubicBezTo>
                    <a:pt x="739" y="6179"/>
                    <a:pt x="811" y="6120"/>
                    <a:pt x="823" y="6036"/>
                  </a:cubicBezTo>
                  <a:cubicBezTo>
                    <a:pt x="870" y="5882"/>
                    <a:pt x="930" y="5715"/>
                    <a:pt x="1013" y="5584"/>
                  </a:cubicBezTo>
                  <a:cubicBezTo>
                    <a:pt x="1061" y="5501"/>
                    <a:pt x="1049" y="5417"/>
                    <a:pt x="989" y="5370"/>
                  </a:cubicBezTo>
                  <a:lnTo>
                    <a:pt x="811" y="5191"/>
                  </a:lnTo>
                  <a:lnTo>
                    <a:pt x="1096" y="4905"/>
                  </a:lnTo>
                  <a:lnTo>
                    <a:pt x="1275" y="5084"/>
                  </a:lnTo>
                  <a:cubicBezTo>
                    <a:pt x="1313" y="5122"/>
                    <a:pt x="1360" y="5145"/>
                    <a:pt x="1405" y="5145"/>
                  </a:cubicBezTo>
                  <a:cubicBezTo>
                    <a:pt x="1430" y="5145"/>
                    <a:pt x="1456" y="5137"/>
                    <a:pt x="1477" y="5120"/>
                  </a:cubicBezTo>
                  <a:cubicBezTo>
                    <a:pt x="1632" y="5024"/>
                    <a:pt x="1775" y="4965"/>
                    <a:pt x="1942" y="4929"/>
                  </a:cubicBezTo>
                  <a:cubicBezTo>
                    <a:pt x="2013" y="4905"/>
                    <a:pt x="2073" y="4834"/>
                    <a:pt x="2073" y="4763"/>
                  </a:cubicBezTo>
                  <a:lnTo>
                    <a:pt x="2073" y="4524"/>
                  </a:lnTo>
                  <a:close/>
                  <a:moveTo>
                    <a:pt x="1715" y="0"/>
                  </a:moveTo>
                  <a:cubicBezTo>
                    <a:pt x="1632" y="0"/>
                    <a:pt x="1537" y="71"/>
                    <a:pt x="1537" y="179"/>
                  </a:cubicBezTo>
                  <a:lnTo>
                    <a:pt x="1537" y="881"/>
                  </a:lnTo>
                  <a:cubicBezTo>
                    <a:pt x="1537" y="964"/>
                    <a:pt x="1608" y="1060"/>
                    <a:pt x="1715" y="1060"/>
                  </a:cubicBezTo>
                  <a:lnTo>
                    <a:pt x="1835" y="1060"/>
                  </a:lnTo>
                  <a:lnTo>
                    <a:pt x="1835" y="4155"/>
                  </a:lnTo>
                  <a:cubicBezTo>
                    <a:pt x="1751" y="4167"/>
                    <a:pt x="1692" y="4239"/>
                    <a:pt x="1692" y="4310"/>
                  </a:cubicBezTo>
                  <a:lnTo>
                    <a:pt x="1692" y="4596"/>
                  </a:lnTo>
                  <a:cubicBezTo>
                    <a:pt x="1585" y="4632"/>
                    <a:pt x="1477" y="4667"/>
                    <a:pt x="1370" y="4727"/>
                  </a:cubicBezTo>
                  <a:lnTo>
                    <a:pt x="1168" y="4524"/>
                  </a:lnTo>
                  <a:cubicBezTo>
                    <a:pt x="1132" y="4489"/>
                    <a:pt x="1096" y="4477"/>
                    <a:pt x="1049" y="4477"/>
                  </a:cubicBezTo>
                  <a:cubicBezTo>
                    <a:pt x="1001" y="4477"/>
                    <a:pt x="953" y="4489"/>
                    <a:pt x="930" y="4524"/>
                  </a:cubicBezTo>
                  <a:lnTo>
                    <a:pt x="394" y="5060"/>
                  </a:lnTo>
                  <a:cubicBezTo>
                    <a:pt x="322" y="5132"/>
                    <a:pt x="322" y="5239"/>
                    <a:pt x="394" y="5310"/>
                  </a:cubicBezTo>
                  <a:lnTo>
                    <a:pt x="596" y="5525"/>
                  </a:lnTo>
                  <a:cubicBezTo>
                    <a:pt x="537" y="5620"/>
                    <a:pt x="501" y="5727"/>
                    <a:pt x="465" y="5834"/>
                  </a:cubicBezTo>
                  <a:lnTo>
                    <a:pt x="180" y="5834"/>
                  </a:lnTo>
                  <a:cubicBezTo>
                    <a:pt x="96" y="5834"/>
                    <a:pt x="1" y="5906"/>
                    <a:pt x="1" y="6013"/>
                  </a:cubicBezTo>
                  <a:lnTo>
                    <a:pt x="1" y="6751"/>
                  </a:lnTo>
                  <a:cubicBezTo>
                    <a:pt x="1" y="6846"/>
                    <a:pt x="84" y="6929"/>
                    <a:pt x="180" y="6929"/>
                  </a:cubicBezTo>
                  <a:lnTo>
                    <a:pt x="465" y="6929"/>
                  </a:lnTo>
                  <a:cubicBezTo>
                    <a:pt x="501" y="7037"/>
                    <a:pt x="537" y="7144"/>
                    <a:pt x="596" y="7251"/>
                  </a:cubicBezTo>
                  <a:lnTo>
                    <a:pt x="394" y="7453"/>
                  </a:lnTo>
                  <a:cubicBezTo>
                    <a:pt x="322" y="7525"/>
                    <a:pt x="322" y="7632"/>
                    <a:pt x="394" y="7703"/>
                  </a:cubicBezTo>
                  <a:lnTo>
                    <a:pt x="930" y="8239"/>
                  </a:lnTo>
                  <a:cubicBezTo>
                    <a:pt x="965" y="8281"/>
                    <a:pt x="1010" y="8302"/>
                    <a:pt x="1055" y="8302"/>
                  </a:cubicBezTo>
                  <a:cubicBezTo>
                    <a:pt x="1099" y="8302"/>
                    <a:pt x="1144" y="8281"/>
                    <a:pt x="1180" y="8239"/>
                  </a:cubicBezTo>
                  <a:lnTo>
                    <a:pt x="1394" y="8037"/>
                  </a:lnTo>
                  <a:cubicBezTo>
                    <a:pt x="1489" y="8096"/>
                    <a:pt x="1596" y="8144"/>
                    <a:pt x="1704" y="8168"/>
                  </a:cubicBezTo>
                  <a:lnTo>
                    <a:pt x="1704" y="8453"/>
                  </a:lnTo>
                  <a:cubicBezTo>
                    <a:pt x="1704" y="8537"/>
                    <a:pt x="1775" y="8632"/>
                    <a:pt x="1882" y="8632"/>
                  </a:cubicBezTo>
                  <a:lnTo>
                    <a:pt x="2620" y="8632"/>
                  </a:lnTo>
                  <a:cubicBezTo>
                    <a:pt x="2716" y="8632"/>
                    <a:pt x="2799" y="8549"/>
                    <a:pt x="2799" y="8453"/>
                  </a:cubicBezTo>
                  <a:lnTo>
                    <a:pt x="2799" y="8168"/>
                  </a:lnTo>
                  <a:cubicBezTo>
                    <a:pt x="2906" y="8144"/>
                    <a:pt x="3013" y="8096"/>
                    <a:pt x="3120" y="8037"/>
                  </a:cubicBezTo>
                  <a:lnTo>
                    <a:pt x="3323" y="8239"/>
                  </a:lnTo>
                  <a:cubicBezTo>
                    <a:pt x="3359" y="8281"/>
                    <a:pt x="3403" y="8302"/>
                    <a:pt x="3448" y="8302"/>
                  </a:cubicBezTo>
                  <a:cubicBezTo>
                    <a:pt x="3492" y="8302"/>
                    <a:pt x="3537" y="8281"/>
                    <a:pt x="3573" y="8239"/>
                  </a:cubicBezTo>
                  <a:lnTo>
                    <a:pt x="4109" y="7703"/>
                  </a:lnTo>
                  <a:cubicBezTo>
                    <a:pt x="4192" y="7632"/>
                    <a:pt x="4192" y="7525"/>
                    <a:pt x="4109" y="7453"/>
                  </a:cubicBezTo>
                  <a:lnTo>
                    <a:pt x="3906" y="7251"/>
                  </a:lnTo>
                  <a:cubicBezTo>
                    <a:pt x="3906" y="7227"/>
                    <a:pt x="3918" y="7227"/>
                    <a:pt x="3918" y="7215"/>
                  </a:cubicBezTo>
                  <a:lnTo>
                    <a:pt x="10871" y="7215"/>
                  </a:lnTo>
                  <a:cubicBezTo>
                    <a:pt x="10955" y="7215"/>
                    <a:pt x="11050" y="7144"/>
                    <a:pt x="11050" y="7037"/>
                  </a:cubicBezTo>
                  <a:lnTo>
                    <a:pt x="11050" y="6358"/>
                  </a:lnTo>
                  <a:cubicBezTo>
                    <a:pt x="11050" y="6263"/>
                    <a:pt x="10979" y="6179"/>
                    <a:pt x="10871" y="6179"/>
                  </a:cubicBezTo>
                  <a:lnTo>
                    <a:pt x="10752" y="6179"/>
                  </a:lnTo>
                  <a:lnTo>
                    <a:pt x="10752" y="1060"/>
                  </a:lnTo>
                  <a:lnTo>
                    <a:pt x="10836" y="1060"/>
                  </a:lnTo>
                  <a:cubicBezTo>
                    <a:pt x="10931" y="1060"/>
                    <a:pt x="11014" y="976"/>
                    <a:pt x="11014" y="881"/>
                  </a:cubicBezTo>
                  <a:lnTo>
                    <a:pt x="11014" y="179"/>
                  </a:lnTo>
                  <a:cubicBezTo>
                    <a:pt x="11014" y="83"/>
                    <a:pt x="10943" y="0"/>
                    <a:pt x="10836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6" name="Google Shape;9283;p83">
              <a:extLst>
                <a:ext uri="{FF2B5EF4-FFF2-40B4-BE49-F238E27FC236}">
                  <a16:creationId xmlns:a16="http://schemas.microsoft.com/office/drawing/2014/main" id="{3EBD5490-D45D-473C-B6C5-D89366CDE1A4}"/>
                </a:ext>
              </a:extLst>
            </p:cNvPr>
            <p:cNvSpPr/>
            <p:nvPr/>
          </p:nvSpPr>
          <p:spPr>
            <a:xfrm>
              <a:off x="5784799" y="2125234"/>
              <a:ext cx="33390" cy="70503"/>
            </a:xfrm>
            <a:custGeom>
              <a:avLst/>
              <a:gdLst/>
              <a:ahLst/>
              <a:cxnLst/>
              <a:rect l="l" t="t" r="r" b="b"/>
              <a:pathLst>
                <a:path w="1049" h="2215" extrusionOk="0">
                  <a:moveTo>
                    <a:pt x="691" y="334"/>
                  </a:moveTo>
                  <a:lnTo>
                    <a:pt x="691" y="1858"/>
                  </a:lnTo>
                  <a:lnTo>
                    <a:pt x="334" y="1858"/>
                  </a:lnTo>
                  <a:lnTo>
                    <a:pt x="334" y="334"/>
                  </a:lnTo>
                  <a:close/>
                  <a:moveTo>
                    <a:pt x="179" y="0"/>
                  </a:moveTo>
                  <a:cubicBezTo>
                    <a:pt x="84" y="0"/>
                    <a:pt x="1" y="72"/>
                    <a:pt x="1" y="179"/>
                  </a:cubicBezTo>
                  <a:lnTo>
                    <a:pt x="1" y="2036"/>
                  </a:lnTo>
                  <a:cubicBezTo>
                    <a:pt x="1" y="2120"/>
                    <a:pt x="72" y="2215"/>
                    <a:pt x="179" y="2215"/>
                  </a:cubicBezTo>
                  <a:lnTo>
                    <a:pt x="870" y="2215"/>
                  </a:lnTo>
                  <a:cubicBezTo>
                    <a:pt x="965" y="2215"/>
                    <a:pt x="1049" y="2144"/>
                    <a:pt x="1049" y="2036"/>
                  </a:cubicBezTo>
                  <a:lnTo>
                    <a:pt x="1049" y="179"/>
                  </a:lnTo>
                  <a:cubicBezTo>
                    <a:pt x="1049" y="72"/>
                    <a:pt x="965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7" name="Google Shape;9284;p83">
              <a:extLst>
                <a:ext uri="{FF2B5EF4-FFF2-40B4-BE49-F238E27FC236}">
                  <a16:creationId xmlns:a16="http://schemas.microsoft.com/office/drawing/2014/main" id="{BA211BD2-221D-416A-A0D7-2AD9B47BD15B}"/>
                </a:ext>
              </a:extLst>
            </p:cNvPr>
            <p:cNvSpPr/>
            <p:nvPr/>
          </p:nvSpPr>
          <p:spPr>
            <a:xfrm>
              <a:off x="5824236" y="2097956"/>
              <a:ext cx="33740" cy="97782"/>
            </a:xfrm>
            <a:custGeom>
              <a:avLst/>
              <a:gdLst/>
              <a:ahLst/>
              <a:cxnLst/>
              <a:rect l="l" t="t" r="r" b="b"/>
              <a:pathLst>
                <a:path w="1060" h="3072" extrusionOk="0">
                  <a:moveTo>
                    <a:pt x="703" y="345"/>
                  </a:moveTo>
                  <a:lnTo>
                    <a:pt x="703" y="2715"/>
                  </a:lnTo>
                  <a:lnTo>
                    <a:pt x="345" y="2715"/>
                  </a:lnTo>
                  <a:lnTo>
                    <a:pt x="345" y="345"/>
                  </a:lnTo>
                  <a:close/>
                  <a:moveTo>
                    <a:pt x="179" y="0"/>
                  </a:moveTo>
                  <a:cubicBezTo>
                    <a:pt x="95" y="0"/>
                    <a:pt x="0" y="84"/>
                    <a:pt x="0" y="179"/>
                  </a:cubicBezTo>
                  <a:lnTo>
                    <a:pt x="0" y="2893"/>
                  </a:lnTo>
                  <a:cubicBezTo>
                    <a:pt x="0" y="2977"/>
                    <a:pt x="83" y="3072"/>
                    <a:pt x="179" y="3072"/>
                  </a:cubicBezTo>
                  <a:lnTo>
                    <a:pt x="881" y="3072"/>
                  </a:lnTo>
                  <a:cubicBezTo>
                    <a:pt x="976" y="3072"/>
                    <a:pt x="1060" y="3001"/>
                    <a:pt x="1060" y="2893"/>
                  </a:cubicBezTo>
                  <a:lnTo>
                    <a:pt x="1060" y="179"/>
                  </a:lnTo>
                  <a:cubicBezTo>
                    <a:pt x="1048" y="84"/>
                    <a:pt x="976" y="0"/>
                    <a:pt x="881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" name="Google Shape;9285;p83">
              <a:extLst>
                <a:ext uri="{FF2B5EF4-FFF2-40B4-BE49-F238E27FC236}">
                  <a16:creationId xmlns:a16="http://schemas.microsoft.com/office/drawing/2014/main" id="{7ABDF0AC-101A-4DB1-B3D0-7AFE3EDAD30C}"/>
                </a:ext>
              </a:extLst>
            </p:cNvPr>
            <p:cNvSpPr/>
            <p:nvPr/>
          </p:nvSpPr>
          <p:spPr>
            <a:xfrm>
              <a:off x="5864024" y="2111961"/>
              <a:ext cx="33740" cy="83426"/>
            </a:xfrm>
            <a:custGeom>
              <a:avLst/>
              <a:gdLst/>
              <a:ahLst/>
              <a:cxnLst/>
              <a:rect l="l" t="t" r="r" b="b"/>
              <a:pathLst>
                <a:path w="1060" h="2621" extrusionOk="0">
                  <a:moveTo>
                    <a:pt x="703" y="358"/>
                  </a:moveTo>
                  <a:lnTo>
                    <a:pt x="703" y="2275"/>
                  </a:lnTo>
                  <a:lnTo>
                    <a:pt x="346" y="2275"/>
                  </a:lnTo>
                  <a:lnTo>
                    <a:pt x="346" y="358"/>
                  </a:lnTo>
                  <a:close/>
                  <a:moveTo>
                    <a:pt x="191" y="1"/>
                  </a:moveTo>
                  <a:cubicBezTo>
                    <a:pt x="96" y="1"/>
                    <a:pt x="0" y="72"/>
                    <a:pt x="0" y="179"/>
                  </a:cubicBezTo>
                  <a:lnTo>
                    <a:pt x="0" y="2442"/>
                  </a:lnTo>
                  <a:cubicBezTo>
                    <a:pt x="0" y="2525"/>
                    <a:pt x="84" y="2620"/>
                    <a:pt x="191" y="2620"/>
                  </a:cubicBezTo>
                  <a:lnTo>
                    <a:pt x="881" y="2620"/>
                  </a:lnTo>
                  <a:cubicBezTo>
                    <a:pt x="977" y="2620"/>
                    <a:pt x="1060" y="2537"/>
                    <a:pt x="1060" y="2442"/>
                  </a:cubicBezTo>
                  <a:lnTo>
                    <a:pt x="1060" y="179"/>
                  </a:lnTo>
                  <a:cubicBezTo>
                    <a:pt x="1048" y="84"/>
                    <a:pt x="977" y="1"/>
                    <a:pt x="881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" name="Google Shape;9286;p83">
              <a:extLst>
                <a:ext uri="{FF2B5EF4-FFF2-40B4-BE49-F238E27FC236}">
                  <a16:creationId xmlns:a16="http://schemas.microsoft.com/office/drawing/2014/main" id="{D42C5DCA-DD1F-4DE2-8BE5-F9AB83235611}"/>
                </a:ext>
              </a:extLst>
            </p:cNvPr>
            <p:cNvSpPr/>
            <p:nvPr/>
          </p:nvSpPr>
          <p:spPr>
            <a:xfrm>
              <a:off x="5904193" y="2065744"/>
              <a:ext cx="33390" cy="129644"/>
            </a:xfrm>
            <a:custGeom>
              <a:avLst/>
              <a:gdLst/>
              <a:ahLst/>
              <a:cxnLst/>
              <a:rect l="l" t="t" r="r" b="b"/>
              <a:pathLst>
                <a:path w="1049" h="4073" extrusionOk="0">
                  <a:moveTo>
                    <a:pt x="691" y="357"/>
                  </a:moveTo>
                  <a:lnTo>
                    <a:pt x="691" y="3727"/>
                  </a:lnTo>
                  <a:lnTo>
                    <a:pt x="334" y="3727"/>
                  </a:lnTo>
                  <a:lnTo>
                    <a:pt x="334" y="357"/>
                  </a:lnTo>
                  <a:close/>
                  <a:moveTo>
                    <a:pt x="179" y="0"/>
                  </a:moveTo>
                  <a:cubicBezTo>
                    <a:pt x="72" y="24"/>
                    <a:pt x="0" y="95"/>
                    <a:pt x="0" y="179"/>
                  </a:cubicBezTo>
                  <a:lnTo>
                    <a:pt x="0" y="3894"/>
                  </a:lnTo>
                  <a:cubicBezTo>
                    <a:pt x="0" y="3977"/>
                    <a:pt x="72" y="4072"/>
                    <a:pt x="179" y="4072"/>
                  </a:cubicBezTo>
                  <a:lnTo>
                    <a:pt x="870" y="4072"/>
                  </a:lnTo>
                  <a:cubicBezTo>
                    <a:pt x="965" y="4072"/>
                    <a:pt x="1048" y="3989"/>
                    <a:pt x="1048" y="3894"/>
                  </a:cubicBezTo>
                  <a:lnTo>
                    <a:pt x="1048" y="179"/>
                  </a:lnTo>
                  <a:cubicBezTo>
                    <a:pt x="1048" y="95"/>
                    <a:pt x="977" y="0"/>
                    <a:pt x="870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" name="Google Shape;9287;p83">
              <a:extLst>
                <a:ext uri="{FF2B5EF4-FFF2-40B4-BE49-F238E27FC236}">
                  <a16:creationId xmlns:a16="http://schemas.microsoft.com/office/drawing/2014/main" id="{0AAD822D-934E-47E7-A1F3-F8A0ED0633FB}"/>
                </a:ext>
              </a:extLst>
            </p:cNvPr>
            <p:cNvSpPr/>
            <p:nvPr/>
          </p:nvSpPr>
          <p:spPr>
            <a:xfrm>
              <a:off x="5713563" y="2080131"/>
              <a:ext cx="40965" cy="11395"/>
            </a:xfrm>
            <a:custGeom>
              <a:avLst/>
              <a:gdLst/>
              <a:ahLst/>
              <a:cxnLst/>
              <a:rect l="l" t="t" r="r" b="b"/>
              <a:pathLst>
                <a:path w="1287" h="358" extrusionOk="0">
                  <a:moveTo>
                    <a:pt x="179" y="1"/>
                  </a:moveTo>
                  <a:cubicBezTo>
                    <a:pt x="96" y="1"/>
                    <a:pt x="1" y="72"/>
                    <a:pt x="1" y="179"/>
                  </a:cubicBezTo>
                  <a:cubicBezTo>
                    <a:pt x="12" y="263"/>
                    <a:pt x="96" y="358"/>
                    <a:pt x="179" y="358"/>
                  </a:cubicBezTo>
                  <a:lnTo>
                    <a:pt x="1108" y="358"/>
                  </a:lnTo>
                  <a:cubicBezTo>
                    <a:pt x="1191" y="358"/>
                    <a:pt x="1286" y="286"/>
                    <a:pt x="1286" y="179"/>
                  </a:cubicBezTo>
                  <a:cubicBezTo>
                    <a:pt x="1286" y="72"/>
                    <a:pt x="1203" y="1"/>
                    <a:pt x="11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9288;p83">
              <a:extLst>
                <a:ext uri="{FF2B5EF4-FFF2-40B4-BE49-F238E27FC236}">
                  <a16:creationId xmlns:a16="http://schemas.microsoft.com/office/drawing/2014/main" id="{F9FB3AC7-4EF5-49BA-B15E-2A72DAAD4D3B}"/>
                </a:ext>
              </a:extLst>
            </p:cNvPr>
            <p:cNvSpPr/>
            <p:nvPr/>
          </p:nvSpPr>
          <p:spPr>
            <a:xfrm>
              <a:off x="5713945" y="2097574"/>
              <a:ext cx="56880" cy="11395"/>
            </a:xfrm>
            <a:custGeom>
              <a:avLst/>
              <a:gdLst/>
              <a:ahLst/>
              <a:cxnLst/>
              <a:rect l="l" t="t" r="r" b="b"/>
              <a:pathLst>
                <a:path w="1787" h="358" extrusionOk="0">
                  <a:moveTo>
                    <a:pt x="179" y="0"/>
                  </a:moveTo>
                  <a:cubicBezTo>
                    <a:pt x="96" y="0"/>
                    <a:pt x="0" y="72"/>
                    <a:pt x="0" y="179"/>
                  </a:cubicBezTo>
                  <a:cubicBezTo>
                    <a:pt x="0" y="274"/>
                    <a:pt x="84" y="357"/>
                    <a:pt x="179" y="357"/>
                  </a:cubicBezTo>
                  <a:lnTo>
                    <a:pt x="1608" y="357"/>
                  </a:lnTo>
                  <a:cubicBezTo>
                    <a:pt x="1703" y="357"/>
                    <a:pt x="1786" y="286"/>
                    <a:pt x="1786" y="179"/>
                  </a:cubicBezTo>
                  <a:cubicBezTo>
                    <a:pt x="1774" y="72"/>
                    <a:pt x="1703" y="0"/>
                    <a:pt x="1608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9289;p83">
              <a:extLst>
                <a:ext uri="{FF2B5EF4-FFF2-40B4-BE49-F238E27FC236}">
                  <a16:creationId xmlns:a16="http://schemas.microsoft.com/office/drawing/2014/main" id="{B9477272-2234-40CF-B137-96B4B18E707C}"/>
                </a:ext>
              </a:extLst>
            </p:cNvPr>
            <p:cNvSpPr/>
            <p:nvPr/>
          </p:nvSpPr>
          <p:spPr>
            <a:xfrm>
              <a:off x="5713945" y="2114985"/>
              <a:ext cx="56880" cy="11427"/>
            </a:xfrm>
            <a:custGeom>
              <a:avLst/>
              <a:gdLst/>
              <a:ahLst/>
              <a:cxnLst/>
              <a:rect l="l" t="t" r="r" b="b"/>
              <a:pathLst>
                <a:path w="1787" h="359" extrusionOk="0">
                  <a:moveTo>
                    <a:pt x="179" y="1"/>
                  </a:moveTo>
                  <a:cubicBezTo>
                    <a:pt x="96" y="1"/>
                    <a:pt x="0" y="84"/>
                    <a:pt x="0" y="180"/>
                  </a:cubicBezTo>
                  <a:cubicBezTo>
                    <a:pt x="0" y="275"/>
                    <a:pt x="84" y="358"/>
                    <a:pt x="179" y="358"/>
                  </a:cubicBezTo>
                  <a:lnTo>
                    <a:pt x="1608" y="358"/>
                  </a:lnTo>
                  <a:cubicBezTo>
                    <a:pt x="1703" y="358"/>
                    <a:pt x="1786" y="287"/>
                    <a:pt x="1786" y="180"/>
                  </a:cubicBezTo>
                  <a:cubicBezTo>
                    <a:pt x="1774" y="84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9290;p83">
              <a:extLst>
                <a:ext uri="{FF2B5EF4-FFF2-40B4-BE49-F238E27FC236}">
                  <a16:creationId xmlns:a16="http://schemas.microsoft.com/office/drawing/2014/main" id="{F21FE17C-C37F-4F13-A3C7-A0FCEE6AC879}"/>
                </a:ext>
              </a:extLst>
            </p:cNvPr>
            <p:cNvSpPr/>
            <p:nvPr/>
          </p:nvSpPr>
          <p:spPr>
            <a:xfrm>
              <a:off x="5713945" y="2132810"/>
              <a:ext cx="56880" cy="11013"/>
            </a:xfrm>
            <a:custGeom>
              <a:avLst/>
              <a:gdLst/>
              <a:ahLst/>
              <a:cxnLst/>
              <a:rect l="l" t="t" r="r" b="b"/>
              <a:pathLst>
                <a:path w="1787" h="346" extrusionOk="0">
                  <a:moveTo>
                    <a:pt x="179" y="1"/>
                  </a:moveTo>
                  <a:cubicBezTo>
                    <a:pt x="96" y="1"/>
                    <a:pt x="0" y="72"/>
                    <a:pt x="0" y="179"/>
                  </a:cubicBezTo>
                  <a:cubicBezTo>
                    <a:pt x="0" y="263"/>
                    <a:pt x="84" y="346"/>
                    <a:pt x="179" y="346"/>
                  </a:cubicBezTo>
                  <a:lnTo>
                    <a:pt x="1608" y="346"/>
                  </a:lnTo>
                  <a:cubicBezTo>
                    <a:pt x="1703" y="346"/>
                    <a:pt x="1786" y="274"/>
                    <a:pt x="1786" y="179"/>
                  </a:cubicBezTo>
                  <a:cubicBezTo>
                    <a:pt x="1774" y="72"/>
                    <a:pt x="1703" y="1"/>
                    <a:pt x="1608" y="1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9291;p83">
              <a:extLst>
                <a:ext uri="{FF2B5EF4-FFF2-40B4-BE49-F238E27FC236}">
                  <a16:creationId xmlns:a16="http://schemas.microsoft.com/office/drawing/2014/main" id="{C772B2B5-0682-410C-94D3-EF78C0AAB996}"/>
                </a:ext>
              </a:extLst>
            </p:cNvPr>
            <p:cNvSpPr/>
            <p:nvPr/>
          </p:nvSpPr>
          <p:spPr>
            <a:xfrm>
              <a:off x="5663526" y="2182464"/>
              <a:ext cx="69389" cy="68625"/>
            </a:xfrm>
            <a:custGeom>
              <a:avLst/>
              <a:gdLst/>
              <a:ahLst/>
              <a:cxnLst/>
              <a:rect l="l" t="t" r="r" b="b"/>
              <a:pathLst>
                <a:path w="2180" h="2156" extrusionOk="0">
                  <a:moveTo>
                    <a:pt x="1084" y="0"/>
                  </a:moveTo>
                  <a:cubicBezTo>
                    <a:pt x="489" y="0"/>
                    <a:pt x="1" y="488"/>
                    <a:pt x="1" y="1084"/>
                  </a:cubicBezTo>
                  <a:cubicBezTo>
                    <a:pt x="1" y="1322"/>
                    <a:pt x="72" y="1548"/>
                    <a:pt x="215" y="1739"/>
                  </a:cubicBezTo>
                  <a:cubicBezTo>
                    <a:pt x="250" y="1780"/>
                    <a:pt x="300" y="1806"/>
                    <a:pt x="351" y="1806"/>
                  </a:cubicBezTo>
                  <a:cubicBezTo>
                    <a:pt x="387" y="1806"/>
                    <a:pt x="423" y="1792"/>
                    <a:pt x="453" y="1762"/>
                  </a:cubicBezTo>
                  <a:cubicBezTo>
                    <a:pt x="537" y="1715"/>
                    <a:pt x="549" y="1608"/>
                    <a:pt x="489" y="1524"/>
                  </a:cubicBezTo>
                  <a:cubicBezTo>
                    <a:pt x="382" y="1393"/>
                    <a:pt x="334" y="1250"/>
                    <a:pt x="334" y="1084"/>
                  </a:cubicBezTo>
                  <a:cubicBezTo>
                    <a:pt x="334" y="679"/>
                    <a:pt x="668" y="334"/>
                    <a:pt x="1084" y="334"/>
                  </a:cubicBezTo>
                  <a:cubicBezTo>
                    <a:pt x="1489" y="334"/>
                    <a:pt x="1823" y="667"/>
                    <a:pt x="1823" y="1084"/>
                  </a:cubicBezTo>
                  <a:cubicBezTo>
                    <a:pt x="1823" y="1334"/>
                    <a:pt x="1703" y="1560"/>
                    <a:pt x="1501" y="1691"/>
                  </a:cubicBezTo>
                  <a:cubicBezTo>
                    <a:pt x="1489" y="1691"/>
                    <a:pt x="1489" y="1715"/>
                    <a:pt x="1465" y="1715"/>
                  </a:cubicBezTo>
                  <a:lnTo>
                    <a:pt x="1453" y="1715"/>
                  </a:lnTo>
                  <a:lnTo>
                    <a:pt x="1442" y="1727"/>
                  </a:lnTo>
                  <a:lnTo>
                    <a:pt x="1430" y="1727"/>
                  </a:lnTo>
                  <a:cubicBezTo>
                    <a:pt x="1406" y="1727"/>
                    <a:pt x="1406" y="1739"/>
                    <a:pt x="1394" y="1739"/>
                  </a:cubicBezTo>
                  <a:cubicBezTo>
                    <a:pt x="1382" y="1739"/>
                    <a:pt x="1382" y="1751"/>
                    <a:pt x="1370" y="1751"/>
                  </a:cubicBezTo>
                  <a:lnTo>
                    <a:pt x="1346" y="1751"/>
                  </a:lnTo>
                  <a:cubicBezTo>
                    <a:pt x="1346" y="1751"/>
                    <a:pt x="1334" y="1751"/>
                    <a:pt x="1334" y="1774"/>
                  </a:cubicBezTo>
                  <a:lnTo>
                    <a:pt x="1322" y="1774"/>
                  </a:lnTo>
                  <a:cubicBezTo>
                    <a:pt x="1311" y="1774"/>
                    <a:pt x="1311" y="1774"/>
                    <a:pt x="1287" y="1786"/>
                  </a:cubicBezTo>
                  <a:cubicBezTo>
                    <a:pt x="1275" y="1786"/>
                    <a:pt x="1275" y="1786"/>
                    <a:pt x="1263" y="1798"/>
                  </a:cubicBezTo>
                  <a:lnTo>
                    <a:pt x="834" y="1798"/>
                  </a:lnTo>
                  <a:cubicBezTo>
                    <a:pt x="811" y="1798"/>
                    <a:pt x="811" y="1798"/>
                    <a:pt x="799" y="1786"/>
                  </a:cubicBezTo>
                  <a:cubicBezTo>
                    <a:pt x="787" y="1786"/>
                    <a:pt x="787" y="1786"/>
                    <a:pt x="775" y="1774"/>
                  </a:cubicBezTo>
                  <a:lnTo>
                    <a:pt x="751" y="1774"/>
                  </a:lnTo>
                  <a:cubicBezTo>
                    <a:pt x="732" y="1766"/>
                    <a:pt x="712" y="1762"/>
                    <a:pt x="691" y="1762"/>
                  </a:cubicBezTo>
                  <a:cubicBezTo>
                    <a:pt x="623" y="1762"/>
                    <a:pt x="555" y="1805"/>
                    <a:pt x="537" y="1870"/>
                  </a:cubicBezTo>
                  <a:cubicBezTo>
                    <a:pt x="501" y="1965"/>
                    <a:pt x="549" y="2072"/>
                    <a:pt x="632" y="2096"/>
                  </a:cubicBezTo>
                  <a:lnTo>
                    <a:pt x="656" y="2096"/>
                  </a:lnTo>
                  <a:cubicBezTo>
                    <a:pt x="668" y="2096"/>
                    <a:pt x="680" y="2108"/>
                    <a:pt x="691" y="2108"/>
                  </a:cubicBezTo>
                  <a:cubicBezTo>
                    <a:pt x="715" y="2108"/>
                    <a:pt x="727" y="2132"/>
                    <a:pt x="739" y="2132"/>
                  </a:cubicBezTo>
                  <a:lnTo>
                    <a:pt x="751" y="2132"/>
                  </a:lnTo>
                  <a:cubicBezTo>
                    <a:pt x="775" y="2132"/>
                    <a:pt x="787" y="2132"/>
                    <a:pt x="787" y="2143"/>
                  </a:cubicBezTo>
                  <a:lnTo>
                    <a:pt x="799" y="2143"/>
                  </a:lnTo>
                  <a:cubicBezTo>
                    <a:pt x="811" y="2143"/>
                    <a:pt x="834" y="2143"/>
                    <a:pt x="846" y="2155"/>
                  </a:cubicBezTo>
                  <a:lnTo>
                    <a:pt x="1156" y="2155"/>
                  </a:lnTo>
                  <a:cubicBezTo>
                    <a:pt x="1168" y="2155"/>
                    <a:pt x="1180" y="2155"/>
                    <a:pt x="1203" y="2143"/>
                  </a:cubicBezTo>
                  <a:lnTo>
                    <a:pt x="1215" y="2143"/>
                  </a:lnTo>
                  <a:cubicBezTo>
                    <a:pt x="1227" y="2143"/>
                    <a:pt x="1239" y="2143"/>
                    <a:pt x="1239" y="2132"/>
                  </a:cubicBezTo>
                  <a:lnTo>
                    <a:pt x="1263" y="2132"/>
                  </a:lnTo>
                  <a:cubicBezTo>
                    <a:pt x="1275" y="2132"/>
                    <a:pt x="1287" y="2108"/>
                    <a:pt x="1299" y="2108"/>
                  </a:cubicBezTo>
                  <a:cubicBezTo>
                    <a:pt x="1322" y="2108"/>
                    <a:pt x="1334" y="2096"/>
                    <a:pt x="1346" y="2096"/>
                  </a:cubicBezTo>
                  <a:lnTo>
                    <a:pt x="1358" y="2096"/>
                  </a:lnTo>
                  <a:cubicBezTo>
                    <a:pt x="1382" y="2096"/>
                    <a:pt x="1382" y="2084"/>
                    <a:pt x="1394" y="2084"/>
                  </a:cubicBezTo>
                  <a:lnTo>
                    <a:pt x="1406" y="2084"/>
                  </a:lnTo>
                  <a:cubicBezTo>
                    <a:pt x="1418" y="2084"/>
                    <a:pt x="1442" y="2072"/>
                    <a:pt x="1453" y="2072"/>
                  </a:cubicBezTo>
                  <a:cubicBezTo>
                    <a:pt x="1465" y="2072"/>
                    <a:pt x="1477" y="2048"/>
                    <a:pt x="1501" y="2048"/>
                  </a:cubicBezTo>
                  <a:lnTo>
                    <a:pt x="1513" y="2048"/>
                  </a:lnTo>
                  <a:cubicBezTo>
                    <a:pt x="1525" y="2048"/>
                    <a:pt x="1525" y="2036"/>
                    <a:pt x="1537" y="2036"/>
                  </a:cubicBezTo>
                  <a:lnTo>
                    <a:pt x="1561" y="2036"/>
                  </a:lnTo>
                  <a:cubicBezTo>
                    <a:pt x="1573" y="2024"/>
                    <a:pt x="1584" y="2024"/>
                    <a:pt x="1596" y="2012"/>
                  </a:cubicBezTo>
                  <a:cubicBezTo>
                    <a:pt x="1894" y="1798"/>
                    <a:pt x="2073" y="1465"/>
                    <a:pt x="2073" y="1096"/>
                  </a:cubicBezTo>
                  <a:cubicBezTo>
                    <a:pt x="2180" y="488"/>
                    <a:pt x="1692" y="0"/>
                    <a:pt x="1084" y="0"/>
                  </a:cubicBezTo>
                  <a:close/>
                </a:path>
              </a:pathLst>
            </a:custGeom>
            <a:solidFill>
              <a:srgbClr val="657E93"/>
            </a:solidFill>
            <a:ln>
              <a:solidFill>
                <a:schemeClr val="bg1"/>
              </a:solidFill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5" name="Google Shape;813;p52">
            <a:extLst>
              <a:ext uri="{FF2B5EF4-FFF2-40B4-BE49-F238E27FC236}">
                <a16:creationId xmlns:a16="http://schemas.microsoft.com/office/drawing/2014/main" id="{63415808-F6D0-43AF-89CA-DCFAD099CCE3}"/>
              </a:ext>
            </a:extLst>
          </p:cNvPr>
          <p:cNvGrpSpPr/>
          <p:nvPr/>
        </p:nvGrpSpPr>
        <p:grpSpPr>
          <a:xfrm>
            <a:off x="5356205" y="2977393"/>
            <a:ext cx="276227" cy="379364"/>
            <a:chOff x="937194" y="3480602"/>
            <a:chExt cx="276227" cy="379364"/>
          </a:xfrm>
        </p:grpSpPr>
        <p:sp>
          <p:nvSpPr>
            <p:cNvPr id="56" name="Google Shape;814;p52">
              <a:extLst>
                <a:ext uri="{FF2B5EF4-FFF2-40B4-BE49-F238E27FC236}">
                  <a16:creationId xmlns:a16="http://schemas.microsoft.com/office/drawing/2014/main" id="{6B0A0D9D-5A2C-4802-AFD7-CA3E652642DF}"/>
                </a:ext>
              </a:extLst>
            </p:cNvPr>
            <p:cNvSpPr/>
            <p:nvPr/>
          </p:nvSpPr>
          <p:spPr>
            <a:xfrm>
              <a:off x="1123887" y="3588402"/>
              <a:ext cx="45630" cy="64619"/>
            </a:xfrm>
            <a:custGeom>
              <a:avLst/>
              <a:gdLst/>
              <a:ahLst/>
              <a:cxnLst/>
              <a:rect l="l" t="t" r="r" b="b"/>
              <a:pathLst>
                <a:path w="1771" h="2508" extrusionOk="0">
                  <a:moveTo>
                    <a:pt x="854" y="389"/>
                  </a:moveTo>
                  <a:cubicBezTo>
                    <a:pt x="1081" y="389"/>
                    <a:pt x="1231" y="483"/>
                    <a:pt x="1231" y="749"/>
                  </a:cubicBezTo>
                  <a:cubicBezTo>
                    <a:pt x="1231" y="1021"/>
                    <a:pt x="1081" y="1115"/>
                    <a:pt x="848" y="1115"/>
                  </a:cubicBezTo>
                  <a:lnTo>
                    <a:pt x="854" y="1110"/>
                  </a:lnTo>
                  <a:lnTo>
                    <a:pt x="460" y="1110"/>
                  </a:lnTo>
                  <a:lnTo>
                    <a:pt x="460" y="389"/>
                  </a:lnTo>
                  <a:close/>
                  <a:moveTo>
                    <a:pt x="140" y="0"/>
                  </a:moveTo>
                  <a:cubicBezTo>
                    <a:pt x="66" y="0"/>
                    <a:pt x="0" y="60"/>
                    <a:pt x="6" y="139"/>
                  </a:cubicBezTo>
                  <a:lnTo>
                    <a:pt x="6" y="2351"/>
                  </a:lnTo>
                  <a:cubicBezTo>
                    <a:pt x="6" y="2446"/>
                    <a:pt x="119" y="2493"/>
                    <a:pt x="233" y="2493"/>
                  </a:cubicBezTo>
                  <a:cubicBezTo>
                    <a:pt x="347" y="2493"/>
                    <a:pt x="460" y="2446"/>
                    <a:pt x="460" y="2351"/>
                  </a:cubicBezTo>
                  <a:lnTo>
                    <a:pt x="460" y="1464"/>
                  </a:lnTo>
                  <a:lnTo>
                    <a:pt x="760" y="1464"/>
                  </a:lnTo>
                  <a:lnTo>
                    <a:pt x="1264" y="2401"/>
                  </a:lnTo>
                  <a:cubicBezTo>
                    <a:pt x="1303" y="2478"/>
                    <a:pt x="1364" y="2508"/>
                    <a:pt x="1427" y="2508"/>
                  </a:cubicBezTo>
                  <a:cubicBezTo>
                    <a:pt x="1588" y="2508"/>
                    <a:pt x="1770" y="2318"/>
                    <a:pt x="1691" y="2218"/>
                  </a:cubicBezTo>
                  <a:lnTo>
                    <a:pt x="1225" y="1392"/>
                  </a:lnTo>
                  <a:cubicBezTo>
                    <a:pt x="1491" y="1315"/>
                    <a:pt x="1691" y="1104"/>
                    <a:pt x="1691" y="710"/>
                  </a:cubicBezTo>
                  <a:cubicBezTo>
                    <a:pt x="1691" y="173"/>
                    <a:pt x="1314" y="1"/>
                    <a:pt x="854" y="1"/>
                  </a:cubicBezTo>
                  <a:lnTo>
                    <a:pt x="150" y="1"/>
                  </a:lnTo>
                  <a:cubicBezTo>
                    <a:pt x="146" y="1"/>
                    <a:pt x="143" y="0"/>
                    <a:pt x="140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7" name="Google Shape;815;p52">
              <a:extLst>
                <a:ext uri="{FF2B5EF4-FFF2-40B4-BE49-F238E27FC236}">
                  <a16:creationId xmlns:a16="http://schemas.microsoft.com/office/drawing/2014/main" id="{F7EDB7EE-4BB9-47AE-9BA1-64AF67B84DB4}"/>
                </a:ext>
              </a:extLst>
            </p:cNvPr>
            <p:cNvSpPr/>
            <p:nvPr/>
          </p:nvSpPr>
          <p:spPr>
            <a:xfrm>
              <a:off x="1003616" y="3538882"/>
              <a:ext cx="207563" cy="187208"/>
            </a:xfrm>
            <a:custGeom>
              <a:avLst/>
              <a:gdLst/>
              <a:ahLst/>
              <a:cxnLst/>
              <a:rect l="l" t="t" r="r" b="b"/>
              <a:pathLst>
                <a:path w="8056" h="7266" extrusionOk="0">
                  <a:moveTo>
                    <a:pt x="3598" y="3015"/>
                  </a:moveTo>
                  <a:lnTo>
                    <a:pt x="3748" y="3525"/>
                  </a:lnTo>
                  <a:lnTo>
                    <a:pt x="3132" y="3525"/>
                  </a:lnTo>
                  <a:lnTo>
                    <a:pt x="3149" y="3464"/>
                  </a:lnTo>
                  <a:lnTo>
                    <a:pt x="3598" y="3015"/>
                  </a:lnTo>
                  <a:close/>
                  <a:moveTo>
                    <a:pt x="6076" y="542"/>
                  </a:moveTo>
                  <a:cubicBezTo>
                    <a:pt x="8055" y="3120"/>
                    <a:pt x="6204" y="6862"/>
                    <a:pt x="2955" y="6862"/>
                  </a:cubicBezTo>
                  <a:cubicBezTo>
                    <a:pt x="2090" y="6862"/>
                    <a:pt x="1248" y="6574"/>
                    <a:pt x="566" y="6047"/>
                  </a:cubicBezTo>
                  <a:lnTo>
                    <a:pt x="2484" y="4129"/>
                  </a:lnTo>
                  <a:lnTo>
                    <a:pt x="2484" y="4129"/>
                  </a:lnTo>
                  <a:cubicBezTo>
                    <a:pt x="2467" y="4162"/>
                    <a:pt x="2462" y="4196"/>
                    <a:pt x="2456" y="4229"/>
                  </a:cubicBezTo>
                  <a:cubicBezTo>
                    <a:pt x="2456" y="4334"/>
                    <a:pt x="2616" y="4413"/>
                    <a:pt x="2745" y="4413"/>
                  </a:cubicBezTo>
                  <a:cubicBezTo>
                    <a:pt x="2819" y="4413"/>
                    <a:pt x="2883" y="4386"/>
                    <a:pt x="2900" y="4323"/>
                  </a:cubicBezTo>
                  <a:lnTo>
                    <a:pt x="3033" y="3869"/>
                  </a:lnTo>
                  <a:lnTo>
                    <a:pt x="3848" y="3869"/>
                  </a:lnTo>
                  <a:lnTo>
                    <a:pt x="3981" y="4323"/>
                  </a:lnTo>
                  <a:cubicBezTo>
                    <a:pt x="3997" y="4390"/>
                    <a:pt x="4058" y="4412"/>
                    <a:pt x="4136" y="4412"/>
                  </a:cubicBezTo>
                  <a:cubicBezTo>
                    <a:pt x="4258" y="4412"/>
                    <a:pt x="4424" y="4334"/>
                    <a:pt x="4424" y="4229"/>
                  </a:cubicBezTo>
                  <a:cubicBezTo>
                    <a:pt x="4424" y="4218"/>
                    <a:pt x="4424" y="4207"/>
                    <a:pt x="4419" y="4196"/>
                  </a:cubicBezTo>
                  <a:lnTo>
                    <a:pt x="3936" y="2682"/>
                  </a:lnTo>
                  <a:lnTo>
                    <a:pt x="6076" y="542"/>
                  </a:lnTo>
                  <a:close/>
                  <a:moveTo>
                    <a:pt x="6064" y="0"/>
                  </a:moveTo>
                  <a:cubicBezTo>
                    <a:pt x="5967" y="0"/>
                    <a:pt x="5696" y="307"/>
                    <a:pt x="89" y="5914"/>
                  </a:cubicBezTo>
                  <a:cubicBezTo>
                    <a:pt x="0" y="6003"/>
                    <a:pt x="6" y="6147"/>
                    <a:pt x="100" y="6230"/>
                  </a:cubicBezTo>
                  <a:cubicBezTo>
                    <a:pt x="918" y="6923"/>
                    <a:pt x="1923" y="7266"/>
                    <a:pt x="2925" y="7266"/>
                  </a:cubicBezTo>
                  <a:cubicBezTo>
                    <a:pt x="4047" y="7266"/>
                    <a:pt x="5166" y="6836"/>
                    <a:pt x="6015" y="5986"/>
                  </a:cubicBezTo>
                  <a:cubicBezTo>
                    <a:pt x="7623" y="4379"/>
                    <a:pt x="7728" y="1806"/>
                    <a:pt x="6254" y="77"/>
                  </a:cubicBezTo>
                  <a:cubicBezTo>
                    <a:pt x="6215" y="32"/>
                    <a:pt x="6159" y="5"/>
                    <a:pt x="6098" y="5"/>
                  </a:cubicBezTo>
                  <a:cubicBezTo>
                    <a:pt x="6084" y="4"/>
                    <a:pt x="6075" y="0"/>
                    <a:pt x="6064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8" name="Google Shape;816;p52">
              <a:extLst>
                <a:ext uri="{FF2B5EF4-FFF2-40B4-BE49-F238E27FC236}">
                  <a16:creationId xmlns:a16="http://schemas.microsoft.com/office/drawing/2014/main" id="{CC280744-A9BF-4304-A29B-640AD49EEFFE}"/>
                </a:ext>
              </a:extLst>
            </p:cNvPr>
            <p:cNvSpPr/>
            <p:nvPr/>
          </p:nvSpPr>
          <p:spPr>
            <a:xfrm>
              <a:off x="967339" y="3501883"/>
              <a:ext cx="183988" cy="183395"/>
            </a:xfrm>
            <a:custGeom>
              <a:avLst/>
              <a:gdLst/>
              <a:ahLst/>
              <a:cxnLst/>
              <a:rect l="l" t="t" r="r" b="b"/>
              <a:pathLst>
                <a:path w="7141" h="7118" extrusionOk="0">
                  <a:moveTo>
                    <a:pt x="2412" y="4800"/>
                  </a:moveTo>
                  <a:lnTo>
                    <a:pt x="2506" y="5177"/>
                  </a:lnTo>
                  <a:lnTo>
                    <a:pt x="2256" y="5427"/>
                  </a:lnTo>
                  <a:lnTo>
                    <a:pt x="2256" y="5427"/>
                  </a:lnTo>
                  <a:lnTo>
                    <a:pt x="2412" y="4800"/>
                  </a:lnTo>
                  <a:close/>
                  <a:moveTo>
                    <a:pt x="4389" y="429"/>
                  </a:moveTo>
                  <a:cubicBezTo>
                    <a:pt x="5127" y="429"/>
                    <a:pt x="5881" y="640"/>
                    <a:pt x="6569" y="1108"/>
                  </a:cubicBezTo>
                  <a:lnTo>
                    <a:pt x="3847" y="3830"/>
                  </a:lnTo>
                  <a:cubicBezTo>
                    <a:pt x="3931" y="3575"/>
                    <a:pt x="3942" y="3564"/>
                    <a:pt x="3942" y="3536"/>
                  </a:cubicBezTo>
                  <a:cubicBezTo>
                    <a:pt x="3942" y="3437"/>
                    <a:pt x="3780" y="3357"/>
                    <a:pt x="3650" y="3357"/>
                  </a:cubicBezTo>
                  <a:cubicBezTo>
                    <a:pt x="3575" y="3357"/>
                    <a:pt x="3511" y="3383"/>
                    <a:pt x="3493" y="3447"/>
                  </a:cubicBezTo>
                  <a:lnTo>
                    <a:pt x="3171" y="4506"/>
                  </a:lnTo>
                  <a:lnTo>
                    <a:pt x="2827" y="4856"/>
                  </a:lnTo>
                  <a:lnTo>
                    <a:pt x="2633" y="4107"/>
                  </a:lnTo>
                  <a:cubicBezTo>
                    <a:pt x="2614" y="4024"/>
                    <a:pt x="2513" y="3982"/>
                    <a:pt x="2411" y="3982"/>
                  </a:cubicBezTo>
                  <a:cubicBezTo>
                    <a:pt x="2309" y="3982"/>
                    <a:pt x="2207" y="4024"/>
                    <a:pt x="2184" y="4107"/>
                  </a:cubicBezTo>
                  <a:lnTo>
                    <a:pt x="1885" y="5288"/>
                  </a:lnTo>
                  <a:lnTo>
                    <a:pt x="1325" y="3447"/>
                  </a:lnTo>
                  <a:cubicBezTo>
                    <a:pt x="1308" y="3385"/>
                    <a:pt x="1243" y="3358"/>
                    <a:pt x="1168" y="3358"/>
                  </a:cubicBezTo>
                  <a:cubicBezTo>
                    <a:pt x="1025" y="3358"/>
                    <a:pt x="843" y="3455"/>
                    <a:pt x="887" y="3575"/>
                  </a:cubicBezTo>
                  <a:lnTo>
                    <a:pt x="1586" y="5720"/>
                  </a:lnTo>
                  <a:cubicBezTo>
                    <a:pt x="1613" y="5804"/>
                    <a:pt x="1708" y="5848"/>
                    <a:pt x="1818" y="5865"/>
                  </a:cubicBezTo>
                  <a:lnTo>
                    <a:pt x="1109" y="6569"/>
                  </a:lnTo>
                  <a:cubicBezTo>
                    <a:pt x="665" y="5920"/>
                    <a:pt x="432" y="5155"/>
                    <a:pt x="432" y="4368"/>
                  </a:cubicBezTo>
                  <a:cubicBezTo>
                    <a:pt x="432" y="2054"/>
                    <a:pt x="2345" y="429"/>
                    <a:pt x="4389" y="429"/>
                  </a:cubicBezTo>
                  <a:close/>
                  <a:moveTo>
                    <a:pt x="4393" y="0"/>
                  </a:moveTo>
                  <a:cubicBezTo>
                    <a:pt x="2135" y="0"/>
                    <a:pt x="0" y="1781"/>
                    <a:pt x="0" y="4368"/>
                  </a:cubicBezTo>
                  <a:cubicBezTo>
                    <a:pt x="0" y="5332"/>
                    <a:pt x="316" y="6269"/>
                    <a:pt x="909" y="7034"/>
                  </a:cubicBezTo>
                  <a:cubicBezTo>
                    <a:pt x="948" y="7084"/>
                    <a:pt x="1004" y="7112"/>
                    <a:pt x="1064" y="7117"/>
                  </a:cubicBezTo>
                  <a:lnTo>
                    <a:pt x="1081" y="7117"/>
                  </a:lnTo>
                  <a:cubicBezTo>
                    <a:pt x="1137" y="7117"/>
                    <a:pt x="1192" y="7095"/>
                    <a:pt x="1231" y="7056"/>
                  </a:cubicBezTo>
                  <a:lnTo>
                    <a:pt x="7052" y="1235"/>
                  </a:lnTo>
                  <a:cubicBezTo>
                    <a:pt x="7141" y="1147"/>
                    <a:pt x="7135" y="997"/>
                    <a:pt x="7030" y="914"/>
                  </a:cubicBezTo>
                  <a:cubicBezTo>
                    <a:pt x="6216" y="284"/>
                    <a:pt x="5295" y="0"/>
                    <a:pt x="4393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17;p52">
              <a:extLst>
                <a:ext uri="{FF2B5EF4-FFF2-40B4-BE49-F238E27FC236}">
                  <a16:creationId xmlns:a16="http://schemas.microsoft.com/office/drawing/2014/main" id="{194C6634-82B0-479B-9971-25344749FBF6}"/>
                </a:ext>
              </a:extLst>
            </p:cNvPr>
            <p:cNvSpPr/>
            <p:nvPr/>
          </p:nvSpPr>
          <p:spPr>
            <a:xfrm>
              <a:off x="937194" y="3480602"/>
              <a:ext cx="276227" cy="379364"/>
            </a:xfrm>
            <a:custGeom>
              <a:avLst/>
              <a:gdLst/>
              <a:ahLst/>
              <a:cxnLst/>
              <a:rect l="l" t="t" r="r" b="b"/>
              <a:pathLst>
                <a:path w="10721" h="14724" extrusionOk="0">
                  <a:moveTo>
                    <a:pt x="5530" y="1"/>
                  </a:moveTo>
                  <a:cubicBezTo>
                    <a:pt x="4257" y="1"/>
                    <a:pt x="3005" y="469"/>
                    <a:pt x="2035" y="1357"/>
                  </a:cubicBezTo>
                  <a:cubicBezTo>
                    <a:pt x="577" y="2693"/>
                    <a:pt x="0" y="4734"/>
                    <a:pt x="544" y="6630"/>
                  </a:cubicBezTo>
                  <a:cubicBezTo>
                    <a:pt x="1092" y="8526"/>
                    <a:pt x="2667" y="9950"/>
                    <a:pt x="4607" y="10300"/>
                  </a:cubicBezTo>
                  <a:lnTo>
                    <a:pt x="4607" y="14164"/>
                  </a:lnTo>
                  <a:cubicBezTo>
                    <a:pt x="4607" y="14474"/>
                    <a:pt x="4857" y="14724"/>
                    <a:pt x="5167" y="14724"/>
                  </a:cubicBezTo>
                  <a:lnTo>
                    <a:pt x="5904" y="14724"/>
                  </a:lnTo>
                  <a:cubicBezTo>
                    <a:pt x="6215" y="14724"/>
                    <a:pt x="6464" y="14474"/>
                    <a:pt x="6464" y="14164"/>
                  </a:cubicBezTo>
                  <a:lnTo>
                    <a:pt x="6464" y="12816"/>
                  </a:lnTo>
                  <a:cubicBezTo>
                    <a:pt x="6464" y="12672"/>
                    <a:pt x="6356" y="12600"/>
                    <a:pt x="6248" y="12600"/>
                  </a:cubicBezTo>
                  <a:cubicBezTo>
                    <a:pt x="6140" y="12600"/>
                    <a:pt x="6032" y="12672"/>
                    <a:pt x="6032" y="12816"/>
                  </a:cubicBezTo>
                  <a:lnTo>
                    <a:pt x="6032" y="14164"/>
                  </a:lnTo>
                  <a:cubicBezTo>
                    <a:pt x="6032" y="14236"/>
                    <a:pt x="5977" y="14297"/>
                    <a:pt x="5904" y="14297"/>
                  </a:cubicBezTo>
                  <a:lnTo>
                    <a:pt x="5167" y="14297"/>
                  </a:lnTo>
                  <a:cubicBezTo>
                    <a:pt x="5095" y="14297"/>
                    <a:pt x="5040" y="14236"/>
                    <a:pt x="5040" y="14164"/>
                  </a:cubicBezTo>
                  <a:lnTo>
                    <a:pt x="5040" y="10361"/>
                  </a:lnTo>
                  <a:cubicBezTo>
                    <a:pt x="5203" y="10377"/>
                    <a:pt x="5368" y="10385"/>
                    <a:pt x="5534" y="10385"/>
                  </a:cubicBezTo>
                  <a:cubicBezTo>
                    <a:pt x="5699" y="10385"/>
                    <a:pt x="5866" y="10377"/>
                    <a:pt x="6032" y="10361"/>
                  </a:cubicBezTo>
                  <a:lnTo>
                    <a:pt x="6032" y="11813"/>
                  </a:lnTo>
                  <a:cubicBezTo>
                    <a:pt x="6032" y="11954"/>
                    <a:pt x="6140" y="12025"/>
                    <a:pt x="6248" y="12025"/>
                  </a:cubicBezTo>
                  <a:cubicBezTo>
                    <a:pt x="6356" y="12025"/>
                    <a:pt x="6464" y="11954"/>
                    <a:pt x="6464" y="11813"/>
                  </a:cubicBezTo>
                  <a:lnTo>
                    <a:pt x="6464" y="10300"/>
                  </a:lnTo>
                  <a:cubicBezTo>
                    <a:pt x="8715" y="9895"/>
                    <a:pt x="10434" y="8054"/>
                    <a:pt x="10689" y="5776"/>
                  </a:cubicBezTo>
                  <a:cubicBezTo>
                    <a:pt x="10705" y="5659"/>
                    <a:pt x="10622" y="5554"/>
                    <a:pt x="10506" y="5537"/>
                  </a:cubicBezTo>
                  <a:cubicBezTo>
                    <a:pt x="10499" y="5537"/>
                    <a:pt x="10491" y="5536"/>
                    <a:pt x="10484" y="5536"/>
                  </a:cubicBezTo>
                  <a:cubicBezTo>
                    <a:pt x="10372" y="5536"/>
                    <a:pt x="10278" y="5616"/>
                    <a:pt x="10267" y="5726"/>
                  </a:cubicBezTo>
                  <a:cubicBezTo>
                    <a:pt x="9990" y="8150"/>
                    <a:pt x="7938" y="9954"/>
                    <a:pt x="5535" y="9954"/>
                  </a:cubicBezTo>
                  <a:cubicBezTo>
                    <a:pt x="5437" y="9954"/>
                    <a:pt x="5338" y="9951"/>
                    <a:pt x="5239" y="9945"/>
                  </a:cubicBezTo>
                  <a:cubicBezTo>
                    <a:pt x="2711" y="9784"/>
                    <a:pt x="749" y="7672"/>
                    <a:pt x="776" y="5138"/>
                  </a:cubicBezTo>
                  <a:cubicBezTo>
                    <a:pt x="804" y="2599"/>
                    <a:pt x="2817" y="531"/>
                    <a:pt x="5350" y="432"/>
                  </a:cubicBezTo>
                  <a:cubicBezTo>
                    <a:pt x="5410" y="429"/>
                    <a:pt x="5471" y="428"/>
                    <a:pt x="5530" y="428"/>
                  </a:cubicBezTo>
                  <a:cubicBezTo>
                    <a:pt x="7986" y="428"/>
                    <a:pt x="10057" y="2299"/>
                    <a:pt x="10279" y="4767"/>
                  </a:cubicBezTo>
                  <a:cubicBezTo>
                    <a:pt x="10289" y="4899"/>
                    <a:pt x="10388" y="4960"/>
                    <a:pt x="10489" y="4960"/>
                  </a:cubicBezTo>
                  <a:cubicBezTo>
                    <a:pt x="10604" y="4960"/>
                    <a:pt x="10720" y="4879"/>
                    <a:pt x="10705" y="4728"/>
                  </a:cubicBezTo>
                  <a:cubicBezTo>
                    <a:pt x="10528" y="2760"/>
                    <a:pt x="9253" y="1064"/>
                    <a:pt x="7412" y="354"/>
                  </a:cubicBezTo>
                  <a:cubicBezTo>
                    <a:pt x="6801" y="116"/>
                    <a:pt x="6163" y="1"/>
                    <a:pt x="5530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60" name="Google Shape;1976;p70">
            <a:extLst>
              <a:ext uri="{FF2B5EF4-FFF2-40B4-BE49-F238E27FC236}">
                <a16:creationId xmlns:a16="http://schemas.microsoft.com/office/drawing/2014/main" id="{A23D458E-25A9-490F-90C5-DAB8228653C3}"/>
              </a:ext>
            </a:extLst>
          </p:cNvPr>
          <p:cNvSpPr/>
          <p:nvPr/>
        </p:nvSpPr>
        <p:spPr>
          <a:xfrm>
            <a:off x="1532123" y="2970560"/>
            <a:ext cx="289659" cy="379982"/>
          </a:xfrm>
          <a:custGeom>
            <a:avLst/>
            <a:gdLst/>
            <a:ahLst/>
            <a:cxnLst/>
            <a:rect l="l" t="t" r="r" b="b"/>
            <a:pathLst>
              <a:path w="11250" h="14758" extrusionOk="0">
                <a:moveTo>
                  <a:pt x="5574" y="568"/>
                </a:moveTo>
                <a:cubicBezTo>
                  <a:pt x="5715" y="568"/>
                  <a:pt x="5856" y="656"/>
                  <a:pt x="5886" y="832"/>
                </a:cubicBezTo>
                <a:lnTo>
                  <a:pt x="5886" y="3470"/>
                </a:lnTo>
                <a:lnTo>
                  <a:pt x="5261" y="3470"/>
                </a:lnTo>
                <a:lnTo>
                  <a:pt x="5261" y="832"/>
                </a:lnTo>
                <a:cubicBezTo>
                  <a:pt x="5291" y="656"/>
                  <a:pt x="5432" y="568"/>
                  <a:pt x="5574" y="568"/>
                </a:cubicBezTo>
                <a:close/>
                <a:moveTo>
                  <a:pt x="9156" y="568"/>
                </a:moveTo>
                <a:cubicBezTo>
                  <a:pt x="9298" y="568"/>
                  <a:pt x="9442" y="656"/>
                  <a:pt x="9476" y="832"/>
                </a:cubicBezTo>
                <a:lnTo>
                  <a:pt x="9476" y="3470"/>
                </a:lnTo>
                <a:lnTo>
                  <a:pt x="8842" y="3470"/>
                </a:lnTo>
                <a:lnTo>
                  <a:pt x="8842" y="832"/>
                </a:lnTo>
                <a:cubicBezTo>
                  <a:pt x="8872" y="656"/>
                  <a:pt x="9013" y="568"/>
                  <a:pt x="9156" y="568"/>
                </a:cubicBezTo>
                <a:close/>
                <a:moveTo>
                  <a:pt x="10761" y="3907"/>
                </a:moveTo>
                <a:cubicBezTo>
                  <a:pt x="10795" y="3907"/>
                  <a:pt x="10830" y="3933"/>
                  <a:pt x="10830" y="3967"/>
                </a:cubicBezTo>
                <a:lnTo>
                  <a:pt x="10830" y="4798"/>
                </a:lnTo>
                <a:cubicBezTo>
                  <a:pt x="10830" y="4832"/>
                  <a:pt x="10795" y="4858"/>
                  <a:pt x="10761" y="4858"/>
                </a:cubicBezTo>
                <a:lnTo>
                  <a:pt x="6392" y="4858"/>
                </a:lnTo>
                <a:cubicBezTo>
                  <a:pt x="6109" y="4858"/>
                  <a:pt x="6109" y="5286"/>
                  <a:pt x="6392" y="5286"/>
                </a:cubicBezTo>
                <a:lnTo>
                  <a:pt x="10196" y="5286"/>
                </a:lnTo>
                <a:lnTo>
                  <a:pt x="10196" y="5526"/>
                </a:lnTo>
                <a:cubicBezTo>
                  <a:pt x="10196" y="7094"/>
                  <a:pt x="8928" y="8362"/>
                  <a:pt x="7360" y="8362"/>
                </a:cubicBezTo>
                <a:cubicBezTo>
                  <a:pt x="5801" y="8362"/>
                  <a:pt x="4533" y="7094"/>
                  <a:pt x="4533" y="5526"/>
                </a:cubicBezTo>
                <a:lnTo>
                  <a:pt x="4533" y="5286"/>
                </a:lnTo>
                <a:lnTo>
                  <a:pt x="5407" y="5286"/>
                </a:lnTo>
                <a:cubicBezTo>
                  <a:pt x="5689" y="5286"/>
                  <a:pt x="5689" y="4858"/>
                  <a:pt x="5407" y="4858"/>
                </a:cubicBezTo>
                <a:lnTo>
                  <a:pt x="3967" y="4858"/>
                </a:lnTo>
                <a:cubicBezTo>
                  <a:pt x="3933" y="4858"/>
                  <a:pt x="3899" y="4832"/>
                  <a:pt x="3899" y="4798"/>
                </a:cubicBezTo>
                <a:lnTo>
                  <a:pt x="3899" y="3967"/>
                </a:lnTo>
                <a:cubicBezTo>
                  <a:pt x="3899" y="3933"/>
                  <a:pt x="3933" y="3907"/>
                  <a:pt x="3967" y="3907"/>
                </a:cubicBezTo>
                <a:close/>
                <a:moveTo>
                  <a:pt x="3072" y="8250"/>
                </a:moveTo>
                <a:cubicBezTo>
                  <a:pt x="3076" y="8250"/>
                  <a:pt x="3081" y="8250"/>
                  <a:pt x="3085" y="8251"/>
                </a:cubicBezTo>
                <a:lnTo>
                  <a:pt x="3111" y="8251"/>
                </a:lnTo>
                <a:cubicBezTo>
                  <a:pt x="3667" y="8311"/>
                  <a:pt x="4430" y="8499"/>
                  <a:pt x="4970" y="9039"/>
                </a:cubicBezTo>
                <a:cubicBezTo>
                  <a:pt x="5509" y="9570"/>
                  <a:pt x="5698" y="10341"/>
                  <a:pt x="5758" y="10889"/>
                </a:cubicBezTo>
                <a:cubicBezTo>
                  <a:pt x="5782" y="11026"/>
                  <a:pt x="5671" y="11139"/>
                  <a:pt x="5544" y="11139"/>
                </a:cubicBezTo>
                <a:cubicBezTo>
                  <a:pt x="5536" y="11139"/>
                  <a:pt x="5527" y="11139"/>
                  <a:pt x="5518" y="11138"/>
                </a:cubicBezTo>
                <a:cubicBezTo>
                  <a:pt x="4970" y="11069"/>
                  <a:pt x="4199" y="10881"/>
                  <a:pt x="3659" y="10350"/>
                </a:cubicBezTo>
                <a:cubicBezTo>
                  <a:pt x="3119" y="9810"/>
                  <a:pt x="2939" y="9047"/>
                  <a:pt x="2871" y="8491"/>
                </a:cubicBezTo>
                <a:cubicBezTo>
                  <a:pt x="2854" y="8366"/>
                  <a:pt x="2950" y="8250"/>
                  <a:pt x="3072" y="8250"/>
                </a:cubicBezTo>
                <a:close/>
                <a:moveTo>
                  <a:pt x="1766" y="10787"/>
                </a:moveTo>
                <a:cubicBezTo>
                  <a:pt x="2288" y="10787"/>
                  <a:pt x="2759" y="11104"/>
                  <a:pt x="2991" y="11292"/>
                </a:cubicBezTo>
                <a:cubicBezTo>
                  <a:pt x="3033" y="11318"/>
                  <a:pt x="3033" y="11386"/>
                  <a:pt x="2991" y="11421"/>
                </a:cubicBezTo>
                <a:cubicBezTo>
                  <a:pt x="2759" y="11600"/>
                  <a:pt x="2288" y="11917"/>
                  <a:pt x="1766" y="11917"/>
                </a:cubicBezTo>
                <a:cubicBezTo>
                  <a:pt x="1243" y="11917"/>
                  <a:pt x="763" y="11600"/>
                  <a:pt x="532" y="11421"/>
                </a:cubicBezTo>
                <a:cubicBezTo>
                  <a:pt x="489" y="11386"/>
                  <a:pt x="489" y="11318"/>
                  <a:pt x="532" y="11292"/>
                </a:cubicBezTo>
                <a:cubicBezTo>
                  <a:pt x="763" y="11104"/>
                  <a:pt x="1243" y="10787"/>
                  <a:pt x="1766" y="10787"/>
                </a:cubicBezTo>
                <a:close/>
                <a:moveTo>
                  <a:pt x="5569" y="1"/>
                </a:moveTo>
                <a:cubicBezTo>
                  <a:pt x="5124" y="1"/>
                  <a:pt x="4781" y="386"/>
                  <a:pt x="4833" y="832"/>
                </a:cubicBezTo>
                <a:lnTo>
                  <a:pt x="4833" y="3470"/>
                </a:lnTo>
                <a:lnTo>
                  <a:pt x="3967" y="3470"/>
                </a:lnTo>
                <a:cubicBezTo>
                  <a:pt x="3693" y="3470"/>
                  <a:pt x="3470" y="3693"/>
                  <a:pt x="3470" y="3967"/>
                </a:cubicBezTo>
                <a:lnTo>
                  <a:pt x="3470" y="4790"/>
                </a:lnTo>
                <a:cubicBezTo>
                  <a:pt x="3470" y="5064"/>
                  <a:pt x="3693" y="5286"/>
                  <a:pt x="3967" y="5286"/>
                </a:cubicBezTo>
                <a:lnTo>
                  <a:pt x="4104" y="5286"/>
                </a:lnTo>
                <a:lnTo>
                  <a:pt x="4104" y="5526"/>
                </a:lnTo>
                <a:cubicBezTo>
                  <a:pt x="4104" y="7248"/>
                  <a:pt x="5441" y="8670"/>
                  <a:pt x="7154" y="8782"/>
                </a:cubicBezTo>
                <a:lnTo>
                  <a:pt x="7154" y="11138"/>
                </a:lnTo>
                <a:lnTo>
                  <a:pt x="6152" y="11138"/>
                </a:lnTo>
                <a:cubicBezTo>
                  <a:pt x="6186" y="11044"/>
                  <a:pt x="6195" y="10941"/>
                  <a:pt x="6186" y="10847"/>
                </a:cubicBezTo>
                <a:cubicBezTo>
                  <a:pt x="6118" y="10221"/>
                  <a:pt x="5895" y="9356"/>
                  <a:pt x="5278" y="8730"/>
                </a:cubicBezTo>
                <a:cubicBezTo>
                  <a:pt x="4653" y="8105"/>
                  <a:pt x="3779" y="7891"/>
                  <a:pt x="3162" y="7822"/>
                </a:cubicBezTo>
                <a:cubicBezTo>
                  <a:pt x="3135" y="7819"/>
                  <a:pt x="3108" y="7817"/>
                  <a:pt x="3082" y="7817"/>
                </a:cubicBezTo>
                <a:cubicBezTo>
                  <a:pt x="2706" y="7817"/>
                  <a:pt x="2402" y="8150"/>
                  <a:pt x="2442" y="8542"/>
                </a:cubicBezTo>
                <a:cubicBezTo>
                  <a:pt x="2519" y="9159"/>
                  <a:pt x="2734" y="10024"/>
                  <a:pt x="3359" y="10649"/>
                </a:cubicBezTo>
                <a:cubicBezTo>
                  <a:pt x="3556" y="10847"/>
                  <a:pt x="3779" y="11009"/>
                  <a:pt x="4027" y="11138"/>
                </a:cubicBezTo>
                <a:lnTo>
                  <a:pt x="3402" y="11138"/>
                </a:lnTo>
                <a:cubicBezTo>
                  <a:pt x="3368" y="11061"/>
                  <a:pt x="3316" y="11001"/>
                  <a:pt x="3256" y="10949"/>
                </a:cubicBezTo>
                <a:cubicBezTo>
                  <a:pt x="2914" y="10684"/>
                  <a:pt x="2382" y="10358"/>
                  <a:pt x="1757" y="10358"/>
                </a:cubicBezTo>
                <a:cubicBezTo>
                  <a:pt x="1132" y="10358"/>
                  <a:pt x="600" y="10684"/>
                  <a:pt x="258" y="10949"/>
                </a:cubicBezTo>
                <a:cubicBezTo>
                  <a:pt x="1" y="11155"/>
                  <a:pt x="1" y="11549"/>
                  <a:pt x="258" y="11755"/>
                </a:cubicBezTo>
                <a:cubicBezTo>
                  <a:pt x="600" y="12020"/>
                  <a:pt x="1132" y="12346"/>
                  <a:pt x="1757" y="12346"/>
                </a:cubicBezTo>
                <a:cubicBezTo>
                  <a:pt x="2382" y="12346"/>
                  <a:pt x="2914" y="12020"/>
                  <a:pt x="3256" y="11755"/>
                </a:cubicBezTo>
                <a:cubicBezTo>
                  <a:pt x="3316" y="11703"/>
                  <a:pt x="3368" y="11635"/>
                  <a:pt x="3402" y="11566"/>
                </a:cubicBezTo>
                <a:lnTo>
                  <a:pt x="7154" y="11566"/>
                </a:lnTo>
                <a:lnTo>
                  <a:pt x="7154" y="14539"/>
                </a:lnTo>
                <a:cubicBezTo>
                  <a:pt x="7154" y="14685"/>
                  <a:pt x="7261" y="14757"/>
                  <a:pt x="7368" y="14757"/>
                </a:cubicBezTo>
                <a:cubicBezTo>
                  <a:pt x="7476" y="14757"/>
                  <a:pt x="7583" y="14685"/>
                  <a:pt x="7583" y="14539"/>
                </a:cubicBezTo>
                <a:lnTo>
                  <a:pt x="7583" y="13896"/>
                </a:lnTo>
                <a:cubicBezTo>
                  <a:pt x="7685" y="13965"/>
                  <a:pt x="7797" y="13999"/>
                  <a:pt x="7925" y="13999"/>
                </a:cubicBezTo>
                <a:lnTo>
                  <a:pt x="8002" y="13999"/>
                </a:lnTo>
                <a:cubicBezTo>
                  <a:pt x="8619" y="13931"/>
                  <a:pt x="9485" y="13708"/>
                  <a:pt x="10110" y="13083"/>
                </a:cubicBezTo>
                <a:cubicBezTo>
                  <a:pt x="10179" y="13023"/>
                  <a:pt x="10239" y="12945"/>
                  <a:pt x="10298" y="12868"/>
                </a:cubicBezTo>
                <a:cubicBezTo>
                  <a:pt x="10424" y="12705"/>
                  <a:pt x="10282" y="12522"/>
                  <a:pt x="10126" y="12522"/>
                </a:cubicBezTo>
                <a:cubicBezTo>
                  <a:pt x="10070" y="12522"/>
                  <a:pt x="10012" y="12546"/>
                  <a:pt x="9964" y="12603"/>
                </a:cubicBezTo>
                <a:cubicBezTo>
                  <a:pt x="9913" y="12671"/>
                  <a:pt x="9862" y="12731"/>
                  <a:pt x="9802" y="12791"/>
                </a:cubicBezTo>
                <a:cubicBezTo>
                  <a:pt x="9270" y="13322"/>
                  <a:pt x="8499" y="13511"/>
                  <a:pt x="7951" y="13579"/>
                </a:cubicBezTo>
                <a:cubicBezTo>
                  <a:pt x="7942" y="13581"/>
                  <a:pt x="7932" y="13581"/>
                  <a:pt x="7923" y="13581"/>
                </a:cubicBezTo>
                <a:cubicBezTo>
                  <a:pt x="7791" y="13581"/>
                  <a:pt x="7687" y="13467"/>
                  <a:pt x="7703" y="13331"/>
                </a:cubicBezTo>
                <a:cubicBezTo>
                  <a:pt x="7771" y="12783"/>
                  <a:pt x="7960" y="12012"/>
                  <a:pt x="8491" y="11480"/>
                </a:cubicBezTo>
                <a:cubicBezTo>
                  <a:pt x="9031" y="10941"/>
                  <a:pt x="9802" y="10752"/>
                  <a:pt x="10350" y="10684"/>
                </a:cubicBezTo>
                <a:cubicBezTo>
                  <a:pt x="10359" y="10683"/>
                  <a:pt x="10368" y="10682"/>
                  <a:pt x="10378" y="10682"/>
                </a:cubicBezTo>
                <a:cubicBezTo>
                  <a:pt x="10510" y="10682"/>
                  <a:pt x="10614" y="10796"/>
                  <a:pt x="10590" y="10932"/>
                </a:cubicBezTo>
                <a:cubicBezTo>
                  <a:pt x="10564" y="11223"/>
                  <a:pt x="10496" y="11506"/>
                  <a:pt x="10401" y="11789"/>
                </a:cubicBezTo>
                <a:cubicBezTo>
                  <a:pt x="10343" y="11954"/>
                  <a:pt x="10477" y="12073"/>
                  <a:pt x="10609" y="12073"/>
                </a:cubicBezTo>
                <a:cubicBezTo>
                  <a:pt x="10689" y="12073"/>
                  <a:pt x="10768" y="12029"/>
                  <a:pt x="10804" y="11926"/>
                </a:cubicBezTo>
                <a:cubicBezTo>
                  <a:pt x="10915" y="11618"/>
                  <a:pt x="10984" y="11301"/>
                  <a:pt x="11018" y="10975"/>
                </a:cubicBezTo>
                <a:cubicBezTo>
                  <a:pt x="11067" y="10587"/>
                  <a:pt x="10756" y="10252"/>
                  <a:pt x="10375" y="10252"/>
                </a:cubicBezTo>
                <a:cubicBezTo>
                  <a:pt x="10353" y="10252"/>
                  <a:pt x="10330" y="10253"/>
                  <a:pt x="10307" y="10255"/>
                </a:cubicBezTo>
                <a:cubicBezTo>
                  <a:pt x="9682" y="10332"/>
                  <a:pt x="8816" y="10547"/>
                  <a:pt x="8191" y="11172"/>
                </a:cubicBezTo>
                <a:cubicBezTo>
                  <a:pt x="7934" y="11438"/>
                  <a:pt x="7720" y="11755"/>
                  <a:pt x="7583" y="12097"/>
                </a:cubicBezTo>
                <a:lnTo>
                  <a:pt x="7583" y="8782"/>
                </a:lnTo>
                <a:cubicBezTo>
                  <a:pt x="9296" y="8662"/>
                  <a:pt x="10624" y="7240"/>
                  <a:pt x="10624" y="5526"/>
                </a:cubicBezTo>
                <a:lnTo>
                  <a:pt x="10624" y="5286"/>
                </a:lnTo>
                <a:lnTo>
                  <a:pt x="10761" y="5286"/>
                </a:lnTo>
                <a:cubicBezTo>
                  <a:pt x="11035" y="5286"/>
                  <a:pt x="11249" y="5064"/>
                  <a:pt x="11249" y="4790"/>
                </a:cubicBezTo>
                <a:lnTo>
                  <a:pt x="11249" y="3967"/>
                </a:lnTo>
                <a:cubicBezTo>
                  <a:pt x="11249" y="3693"/>
                  <a:pt x="11035" y="3479"/>
                  <a:pt x="10761" y="3470"/>
                </a:cubicBezTo>
                <a:lnTo>
                  <a:pt x="9904" y="3470"/>
                </a:lnTo>
                <a:lnTo>
                  <a:pt x="9904" y="832"/>
                </a:lnTo>
                <a:cubicBezTo>
                  <a:pt x="9947" y="386"/>
                  <a:pt x="9605" y="1"/>
                  <a:pt x="9159" y="1"/>
                </a:cubicBezTo>
                <a:cubicBezTo>
                  <a:pt x="8705" y="1"/>
                  <a:pt x="8362" y="386"/>
                  <a:pt x="8414" y="832"/>
                </a:cubicBezTo>
                <a:lnTo>
                  <a:pt x="8414" y="3470"/>
                </a:lnTo>
                <a:lnTo>
                  <a:pt x="6315" y="3470"/>
                </a:lnTo>
                <a:lnTo>
                  <a:pt x="6315" y="832"/>
                </a:lnTo>
                <a:cubicBezTo>
                  <a:pt x="6366" y="386"/>
                  <a:pt x="6023" y="1"/>
                  <a:pt x="5569" y="1"/>
                </a:cubicBezTo>
                <a:close/>
              </a:path>
            </a:pathLst>
          </a:custGeom>
          <a:solidFill>
            <a:schemeClr val="tx2">
              <a:lumMod val="10000"/>
            </a:schemeClr>
          </a:solidFill>
          <a:ln>
            <a:solidFill>
              <a:schemeClr val="tx2">
                <a:lumMod val="10000"/>
              </a:schemeClr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FEF"/>
        </a:solidFill>
        <a:effectLst/>
      </p:bgPr>
    </p:bg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52"/>
          <p:cNvGrpSpPr/>
          <p:nvPr/>
        </p:nvGrpSpPr>
        <p:grpSpPr>
          <a:xfrm>
            <a:off x="1188025" y="2275350"/>
            <a:ext cx="6507525" cy="2240700"/>
            <a:chOff x="1188025" y="2275350"/>
            <a:chExt cx="6507525" cy="2240700"/>
          </a:xfrm>
        </p:grpSpPr>
        <p:sp>
          <p:nvSpPr>
            <p:cNvPr id="806" name="Google Shape;806;p52"/>
            <p:cNvSpPr/>
            <p:nvPr/>
          </p:nvSpPr>
          <p:spPr>
            <a:xfrm>
              <a:off x="1188025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2"/>
            <p:cNvSpPr/>
            <p:nvPr/>
          </p:nvSpPr>
          <p:spPr>
            <a:xfrm>
              <a:off x="3081000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2"/>
            <p:cNvSpPr/>
            <p:nvPr/>
          </p:nvSpPr>
          <p:spPr>
            <a:xfrm>
              <a:off x="4973975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2"/>
            <p:cNvSpPr/>
            <p:nvPr/>
          </p:nvSpPr>
          <p:spPr>
            <a:xfrm>
              <a:off x="6866950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" name="Google Shape;810;p52"/>
          <p:cNvSpPr txBox="1">
            <a:spLocks noGrp="1"/>
          </p:cNvSpPr>
          <p:nvPr>
            <p:ph type="title"/>
          </p:nvPr>
        </p:nvSpPr>
        <p:spPr>
          <a:xfrm>
            <a:off x="1226995" y="375868"/>
            <a:ext cx="6705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03 FRONTEND WEB ADMIN</a:t>
            </a:r>
            <a:endParaRPr dirty="0"/>
          </a:p>
        </p:txBody>
      </p:sp>
      <p:cxnSp>
        <p:nvCxnSpPr>
          <p:cNvPr id="811" name="Google Shape;811;p52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2" name="Google Shape;812;p52"/>
          <p:cNvSpPr txBox="1">
            <a:spLocks noGrp="1"/>
          </p:cNvSpPr>
          <p:nvPr>
            <p:ph type="subTitle" idx="4"/>
          </p:nvPr>
        </p:nvSpPr>
        <p:spPr>
          <a:xfrm>
            <a:off x="64046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Tạo ra </a:t>
            </a:r>
            <a:r>
              <a:rPr lang="en" dirty="0" smtClean="0"/>
              <a:t>các </a:t>
            </a:r>
            <a:r>
              <a:rPr lang="en" dirty="0"/>
              <a:t>giao tiếp cơ bản cho web admin và sử dụng reactstrap để cải thiện UI</a:t>
            </a:r>
            <a:endParaRPr dirty="0"/>
          </a:p>
        </p:txBody>
      </p:sp>
      <p:grpSp>
        <p:nvGrpSpPr>
          <p:cNvPr id="813" name="Google Shape;813;p52"/>
          <p:cNvGrpSpPr/>
          <p:nvPr/>
        </p:nvGrpSpPr>
        <p:grpSpPr>
          <a:xfrm>
            <a:off x="7143131" y="2586064"/>
            <a:ext cx="276227" cy="379364"/>
            <a:chOff x="937194" y="3480602"/>
            <a:chExt cx="276227" cy="379364"/>
          </a:xfrm>
        </p:grpSpPr>
        <p:sp>
          <p:nvSpPr>
            <p:cNvPr id="814" name="Google Shape;814;p52"/>
            <p:cNvSpPr/>
            <p:nvPr/>
          </p:nvSpPr>
          <p:spPr>
            <a:xfrm>
              <a:off x="1123887" y="3588402"/>
              <a:ext cx="45630" cy="64619"/>
            </a:xfrm>
            <a:custGeom>
              <a:avLst/>
              <a:gdLst/>
              <a:ahLst/>
              <a:cxnLst/>
              <a:rect l="l" t="t" r="r" b="b"/>
              <a:pathLst>
                <a:path w="1771" h="2508" extrusionOk="0">
                  <a:moveTo>
                    <a:pt x="854" y="389"/>
                  </a:moveTo>
                  <a:cubicBezTo>
                    <a:pt x="1081" y="389"/>
                    <a:pt x="1231" y="483"/>
                    <a:pt x="1231" y="749"/>
                  </a:cubicBezTo>
                  <a:cubicBezTo>
                    <a:pt x="1231" y="1021"/>
                    <a:pt x="1081" y="1115"/>
                    <a:pt x="848" y="1115"/>
                  </a:cubicBezTo>
                  <a:lnTo>
                    <a:pt x="854" y="1110"/>
                  </a:lnTo>
                  <a:lnTo>
                    <a:pt x="460" y="1110"/>
                  </a:lnTo>
                  <a:lnTo>
                    <a:pt x="460" y="389"/>
                  </a:lnTo>
                  <a:close/>
                  <a:moveTo>
                    <a:pt x="140" y="0"/>
                  </a:moveTo>
                  <a:cubicBezTo>
                    <a:pt x="66" y="0"/>
                    <a:pt x="0" y="60"/>
                    <a:pt x="6" y="139"/>
                  </a:cubicBezTo>
                  <a:lnTo>
                    <a:pt x="6" y="2351"/>
                  </a:lnTo>
                  <a:cubicBezTo>
                    <a:pt x="6" y="2446"/>
                    <a:pt x="119" y="2493"/>
                    <a:pt x="233" y="2493"/>
                  </a:cubicBezTo>
                  <a:cubicBezTo>
                    <a:pt x="347" y="2493"/>
                    <a:pt x="460" y="2446"/>
                    <a:pt x="460" y="2351"/>
                  </a:cubicBezTo>
                  <a:lnTo>
                    <a:pt x="460" y="1464"/>
                  </a:lnTo>
                  <a:lnTo>
                    <a:pt x="760" y="1464"/>
                  </a:lnTo>
                  <a:lnTo>
                    <a:pt x="1264" y="2401"/>
                  </a:lnTo>
                  <a:cubicBezTo>
                    <a:pt x="1303" y="2478"/>
                    <a:pt x="1364" y="2508"/>
                    <a:pt x="1427" y="2508"/>
                  </a:cubicBezTo>
                  <a:cubicBezTo>
                    <a:pt x="1588" y="2508"/>
                    <a:pt x="1770" y="2318"/>
                    <a:pt x="1691" y="2218"/>
                  </a:cubicBezTo>
                  <a:lnTo>
                    <a:pt x="1225" y="1392"/>
                  </a:lnTo>
                  <a:cubicBezTo>
                    <a:pt x="1491" y="1315"/>
                    <a:pt x="1691" y="1104"/>
                    <a:pt x="1691" y="710"/>
                  </a:cubicBezTo>
                  <a:cubicBezTo>
                    <a:pt x="1691" y="173"/>
                    <a:pt x="1314" y="1"/>
                    <a:pt x="854" y="1"/>
                  </a:cubicBezTo>
                  <a:lnTo>
                    <a:pt x="150" y="1"/>
                  </a:lnTo>
                  <a:cubicBezTo>
                    <a:pt x="146" y="1"/>
                    <a:pt x="143" y="0"/>
                    <a:pt x="140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2"/>
            <p:cNvSpPr/>
            <p:nvPr/>
          </p:nvSpPr>
          <p:spPr>
            <a:xfrm>
              <a:off x="1003616" y="3538882"/>
              <a:ext cx="207563" cy="187208"/>
            </a:xfrm>
            <a:custGeom>
              <a:avLst/>
              <a:gdLst/>
              <a:ahLst/>
              <a:cxnLst/>
              <a:rect l="l" t="t" r="r" b="b"/>
              <a:pathLst>
                <a:path w="8056" h="7266" extrusionOk="0">
                  <a:moveTo>
                    <a:pt x="3598" y="3015"/>
                  </a:moveTo>
                  <a:lnTo>
                    <a:pt x="3748" y="3525"/>
                  </a:lnTo>
                  <a:lnTo>
                    <a:pt x="3132" y="3525"/>
                  </a:lnTo>
                  <a:lnTo>
                    <a:pt x="3149" y="3464"/>
                  </a:lnTo>
                  <a:lnTo>
                    <a:pt x="3598" y="3015"/>
                  </a:lnTo>
                  <a:close/>
                  <a:moveTo>
                    <a:pt x="6076" y="542"/>
                  </a:moveTo>
                  <a:cubicBezTo>
                    <a:pt x="8055" y="3120"/>
                    <a:pt x="6204" y="6862"/>
                    <a:pt x="2955" y="6862"/>
                  </a:cubicBezTo>
                  <a:cubicBezTo>
                    <a:pt x="2090" y="6862"/>
                    <a:pt x="1248" y="6574"/>
                    <a:pt x="566" y="6047"/>
                  </a:cubicBezTo>
                  <a:lnTo>
                    <a:pt x="2484" y="4129"/>
                  </a:lnTo>
                  <a:lnTo>
                    <a:pt x="2484" y="4129"/>
                  </a:lnTo>
                  <a:cubicBezTo>
                    <a:pt x="2467" y="4162"/>
                    <a:pt x="2462" y="4196"/>
                    <a:pt x="2456" y="4229"/>
                  </a:cubicBezTo>
                  <a:cubicBezTo>
                    <a:pt x="2456" y="4334"/>
                    <a:pt x="2616" y="4413"/>
                    <a:pt x="2745" y="4413"/>
                  </a:cubicBezTo>
                  <a:cubicBezTo>
                    <a:pt x="2819" y="4413"/>
                    <a:pt x="2883" y="4386"/>
                    <a:pt x="2900" y="4323"/>
                  </a:cubicBezTo>
                  <a:lnTo>
                    <a:pt x="3033" y="3869"/>
                  </a:lnTo>
                  <a:lnTo>
                    <a:pt x="3848" y="3869"/>
                  </a:lnTo>
                  <a:lnTo>
                    <a:pt x="3981" y="4323"/>
                  </a:lnTo>
                  <a:cubicBezTo>
                    <a:pt x="3997" y="4390"/>
                    <a:pt x="4058" y="4412"/>
                    <a:pt x="4136" y="4412"/>
                  </a:cubicBezTo>
                  <a:cubicBezTo>
                    <a:pt x="4258" y="4412"/>
                    <a:pt x="4424" y="4334"/>
                    <a:pt x="4424" y="4229"/>
                  </a:cubicBezTo>
                  <a:cubicBezTo>
                    <a:pt x="4424" y="4218"/>
                    <a:pt x="4424" y="4207"/>
                    <a:pt x="4419" y="4196"/>
                  </a:cubicBezTo>
                  <a:lnTo>
                    <a:pt x="3936" y="2682"/>
                  </a:lnTo>
                  <a:lnTo>
                    <a:pt x="6076" y="542"/>
                  </a:lnTo>
                  <a:close/>
                  <a:moveTo>
                    <a:pt x="6064" y="0"/>
                  </a:moveTo>
                  <a:cubicBezTo>
                    <a:pt x="5967" y="0"/>
                    <a:pt x="5696" y="307"/>
                    <a:pt x="89" y="5914"/>
                  </a:cubicBezTo>
                  <a:cubicBezTo>
                    <a:pt x="0" y="6003"/>
                    <a:pt x="6" y="6147"/>
                    <a:pt x="100" y="6230"/>
                  </a:cubicBezTo>
                  <a:cubicBezTo>
                    <a:pt x="918" y="6923"/>
                    <a:pt x="1923" y="7266"/>
                    <a:pt x="2925" y="7266"/>
                  </a:cubicBezTo>
                  <a:cubicBezTo>
                    <a:pt x="4047" y="7266"/>
                    <a:pt x="5166" y="6836"/>
                    <a:pt x="6015" y="5986"/>
                  </a:cubicBezTo>
                  <a:cubicBezTo>
                    <a:pt x="7623" y="4379"/>
                    <a:pt x="7728" y="1806"/>
                    <a:pt x="6254" y="77"/>
                  </a:cubicBezTo>
                  <a:cubicBezTo>
                    <a:pt x="6215" y="32"/>
                    <a:pt x="6159" y="5"/>
                    <a:pt x="6098" y="5"/>
                  </a:cubicBezTo>
                  <a:cubicBezTo>
                    <a:pt x="6084" y="4"/>
                    <a:pt x="6075" y="0"/>
                    <a:pt x="6064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2"/>
            <p:cNvSpPr/>
            <p:nvPr/>
          </p:nvSpPr>
          <p:spPr>
            <a:xfrm>
              <a:off x="967339" y="3501883"/>
              <a:ext cx="183988" cy="183395"/>
            </a:xfrm>
            <a:custGeom>
              <a:avLst/>
              <a:gdLst/>
              <a:ahLst/>
              <a:cxnLst/>
              <a:rect l="l" t="t" r="r" b="b"/>
              <a:pathLst>
                <a:path w="7141" h="7118" extrusionOk="0">
                  <a:moveTo>
                    <a:pt x="2412" y="4800"/>
                  </a:moveTo>
                  <a:lnTo>
                    <a:pt x="2506" y="5177"/>
                  </a:lnTo>
                  <a:lnTo>
                    <a:pt x="2256" y="5427"/>
                  </a:lnTo>
                  <a:lnTo>
                    <a:pt x="2256" y="5427"/>
                  </a:lnTo>
                  <a:lnTo>
                    <a:pt x="2412" y="4800"/>
                  </a:lnTo>
                  <a:close/>
                  <a:moveTo>
                    <a:pt x="4389" y="429"/>
                  </a:moveTo>
                  <a:cubicBezTo>
                    <a:pt x="5127" y="429"/>
                    <a:pt x="5881" y="640"/>
                    <a:pt x="6569" y="1108"/>
                  </a:cubicBezTo>
                  <a:lnTo>
                    <a:pt x="3847" y="3830"/>
                  </a:lnTo>
                  <a:cubicBezTo>
                    <a:pt x="3931" y="3575"/>
                    <a:pt x="3942" y="3564"/>
                    <a:pt x="3942" y="3536"/>
                  </a:cubicBezTo>
                  <a:cubicBezTo>
                    <a:pt x="3942" y="3437"/>
                    <a:pt x="3780" y="3357"/>
                    <a:pt x="3650" y="3357"/>
                  </a:cubicBezTo>
                  <a:cubicBezTo>
                    <a:pt x="3575" y="3357"/>
                    <a:pt x="3511" y="3383"/>
                    <a:pt x="3493" y="3447"/>
                  </a:cubicBezTo>
                  <a:lnTo>
                    <a:pt x="3171" y="4506"/>
                  </a:lnTo>
                  <a:lnTo>
                    <a:pt x="2827" y="4856"/>
                  </a:lnTo>
                  <a:lnTo>
                    <a:pt x="2633" y="4107"/>
                  </a:lnTo>
                  <a:cubicBezTo>
                    <a:pt x="2614" y="4024"/>
                    <a:pt x="2513" y="3982"/>
                    <a:pt x="2411" y="3982"/>
                  </a:cubicBezTo>
                  <a:cubicBezTo>
                    <a:pt x="2309" y="3982"/>
                    <a:pt x="2207" y="4024"/>
                    <a:pt x="2184" y="4107"/>
                  </a:cubicBezTo>
                  <a:lnTo>
                    <a:pt x="1885" y="5288"/>
                  </a:lnTo>
                  <a:lnTo>
                    <a:pt x="1325" y="3447"/>
                  </a:lnTo>
                  <a:cubicBezTo>
                    <a:pt x="1308" y="3385"/>
                    <a:pt x="1243" y="3358"/>
                    <a:pt x="1168" y="3358"/>
                  </a:cubicBezTo>
                  <a:cubicBezTo>
                    <a:pt x="1025" y="3358"/>
                    <a:pt x="843" y="3455"/>
                    <a:pt x="887" y="3575"/>
                  </a:cubicBezTo>
                  <a:lnTo>
                    <a:pt x="1586" y="5720"/>
                  </a:lnTo>
                  <a:cubicBezTo>
                    <a:pt x="1613" y="5804"/>
                    <a:pt x="1708" y="5848"/>
                    <a:pt x="1818" y="5865"/>
                  </a:cubicBezTo>
                  <a:lnTo>
                    <a:pt x="1109" y="6569"/>
                  </a:lnTo>
                  <a:cubicBezTo>
                    <a:pt x="665" y="5920"/>
                    <a:pt x="432" y="5155"/>
                    <a:pt x="432" y="4368"/>
                  </a:cubicBezTo>
                  <a:cubicBezTo>
                    <a:pt x="432" y="2054"/>
                    <a:pt x="2345" y="429"/>
                    <a:pt x="4389" y="429"/>
                  </a:cubicBezTo>
                  <a:close/>
                  <a:moveTo>
                    <a:pt x="4393" y="0"/>
                  </a:moveTo>
                  <a:cubicBezTo>
                    <a:pt x="2135" y="0"/>
                    <a:pt x="0" y="1781"/>
                    <a:pt x="0" y="4368"/>
                  </a:cubicBezTo>
                  <a:cubicBezTo>
                    <a:pt x="0" y="5332"/>
                    <a:pt x="316" y="6269"/>
                    <a:pt x="909" y="7034"/>
                  </a:cubicBezTo>
                  <a:cubicBezTo>
                    <a:pt x="948" y="7084"/>
                    <a:pt x="1004" y="7112"/>
                    <a:pt x="1064" y="7117"/>
                  </a:cubicBezTo>
                  <a:lnTo>
                    <a:pt x="1081" y="7117"/>
                  </a:lnTo>
                  <a:cubicBezTo>
                    <a:pt x="1137" y="7117"/>
                    <a:pt x="1192" y="7095"/>
                    <a:pt x="1231" y="7056"/>
                  </a:cubicBezTo>
                  <a:lnTo>
                    <a:pt x="7052" y="1235"/>
                  </a:lnTo>
                  <a:cubicBezTo>
                    <a:pt x="7141" y="1147"/>
                    <a:pt x="7135" y="997"/>
                    <a:pt x="7030" y="914"/>
                  </a:cubicBezTo>
                  <a:cubicBezTo>
                    <a:pt x="6216" y="284"/>
                    <a:pt x="5295" y="0"/>
                    <a:pt x="4393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2"/>
            <p:cNvSpPr/>
            <p:nvPr/>
          </p:nvSpPr>
          <p:spPr>
            <a:xfrm>
              <a:off x="937194" y="3480602"/>
              <a:ext cx="276227" cy="379364"/>
            </a:xfrm>
            <a:custGeom>
              <a:avLst/>
              <a:gdLst/>
              <a:ahLst/>
              <a:cxnLst/>
              <a:rect l="l" t="t" r="r" b="b"/>
              <a:pathLst>
                <a:path w="10721" h="14724" extrusionOk="0">
                  <a:moveTo>
                    <a:pt x="5530" y="1"/>
                  </a:moveTo>
                  <a:cubicBezTo>
                    <a:pt x="4257" y="1"/>
                    <a:pt x="3005" y="469"/>
                    <a:pt x="2035" y="1357"/>
                  </a:cubicBezTo>
                  <a:cubicBezTo>
                    <a:pt x="577" y="2693"/>
                    <a:pt x="0" y="4734"/>
                    <a:pt x="544" y="6630"/>
                  </a:cubicBezTo>
                  <a:cubicBezTo>
                    <a:pt x="1092" y="8526"/>
                    <a:pt x="2667" y="9950"/>
                    <a:pt x="4607" y="10300"/>
                  </a:cubicBezTo>
                  <a:lnTo>
                    <a:pt x="4607" y="14164"/>
                  </a:lnTo>
                  <a:cubicBezTo>
                    <a:pt x="4607" y="14474"/>
                    <a:pt x="4857" y="14724"/>
                    <a:pt x="5167" y="14724"/>
                  </a:cubicBezTo>
                  <a:lnTo>
                    <a:pt x="5904" y="14724"/>
                  </a:lnTo>
                  <a:cubicBezTo>
                    <a:pt x="6215" y="14724"/>
                    <a:pt x="6464" y="14474"/>
                    <a:pt x="6464" y="14164"/>
                  </a:cubicBezTo>
                  <a:lnTo>
                    <a:pt x="6464" y="12816"/>
                  </a:lnTo>
                  <a:cubicBezTo>
                    <a:pt x="6464" y="12672"/>
                    <a:pt x="6356" y="12600"/>
                    <a:pt x="6248" y="12600"/>
                  </a:cubicBezTo>
                  <a:cubicBezTo>
                    <a:pt x="6140" y="12600"/>
                    <a:pt x="6032" y="12672"/>
                    <a:pt x="6032" y="12816"/>
                  </a:cubicBezTo>
                  <a:lnTo>
                    <a:pt x="6032" y="14164"/>
                  </a:lnTo>
                  <a:cubicBezTo>
                    <a:pt x="6032" y="14236"/>
                    <a:pt x="5977" y="14297"/>
                    <a:pt x="5904" y="14297"/>
                  </a:cubicBezTo>
                  <a:lnTo>
                    <a:pt x="5167" y="14297"/>
                  </a:lnTo>
                  <a:cubicBezTo>
                    <a:pt x="5095" y="14297"/>
                    <a:pt x="5040" y="14236"/>
                    <a:pt x="5040" y="14164"/>
                  </a:cubicBezTo>
                  <a:lnTo>
                    <a:pt x="5040" y="10361"/>
                  </a:lnTo>
                  <a:cubicBezTo>
                    <a:pt x="5203" y="10377"/>
                    <a:pt x="5368" y="10385"/>
                    <a:pt x="5534" y="10385"/>
                  </a:cubicBezTo>
                  <a:cubicBezTo>
                    <a:pt x="5699" y="10385"/>
                    <a:pt x="5866" y="10377"/>
                    <a:pt x="6032" y="10361"/>
                  </a:cubicBezTo>
                  <a:lnTo>
                    <a:pt x="6032" y="11813"/>
                  </a:lnTo>
                  <a:cubicBezTo>
                    <a:pt x="6032" y="11954"/>
                    <a:pt x="6140" y="12025"/>
                    <a:pt x="6248" y="12025"/>
                  </a:cubicBezTo>
                  <a:cubicBezTo>
                    <a:pt x="6356" y="12025"/>
                    <a:pt x="6464" y="11954"/>
                    <a:pt x="6464" y="11813"/>
                  </a:cubicBezTo>
                  <a:lnTo>
                    <a:pt x="6464" y="10300"/>
                  </a:lnTo>
                  <a:cubicBezTo>
                    <a:pt x="8715" y="9895"/>
                    <a:pt x="10434" y="8054"/>
                    <a:pt x="10689" y="5776"/>
                  </a:cubicBezTo>
                  <a:cubicBezTo>
                    <a:pt x="10705" y="5659"/>
                    <a:pt x="10622" y="5554"/>
                    <a:pt x="10506" y="5537"/>
                  </a:cubicBezTo>
                  <a:cubicBezTo>
                    <a:pt x="10499" y="5537"/>
                    <a:pt x="10491" y="5536"/>
                    <a:pt x="10484" y="5536"/>
                  </a:cubicBezTo>
                  <a:cubicBezTo>
                    <a:pt x="10372" y="5536"/>
                    <a:pt x="10278" y="5616"/>
                    <a:pt x="10267" y="5726"/>
                  </a:cubicBezTo>
                  <a:cubicBezTo>
                    <a:pt x="9990" y="8150"/>
                    <a:pt x="7938" y="9954"/>
                    <a:pt x="5535" y="9954"/>
                  </a:cubicBezTo>
                  <a:cubicBezTo>
                    <a:pt x="5437" y="9954"/>
                    <a:pt x="5338" y="9951"/>
                    <a:pt x="5239" y="9945"/>
                  </a:cubicBezTo>
                  <a:cubicBezTo>
                    <a:pt x="2711" y="9784"/>
                    <a:pt x="749" y="7672"/>
                    <a:pt x="776" y="5138"/>
                  </a:cubicBezTo>
                  <a:cubicBezTo>
                    <a:pt x="804" y="2599"/>
                    <a:pt x="2817" y="531"/>
                    <a:pt x="5350" y="432"/>
                  </a:cubicBezTo>
                  <a:cubicBezTo>
                    <a:pt x="5410" y="429"/>
                    <a:pt x="5471" y="428"/>
                    <a:pt x="5530" y="428"/>
                  </a:cubicBezTo>
                  <a:cubicBezTo>
                    <a:pt x="7986" y="428"/>
                    <a:pt x="10057" y="2299"/>
                    <a:pt x="10279" y="4767"/>
                  </a:cubicBezTo>
                  <a:cubicBezTo>
                    <a:pt x="10289" y="4899"/>
                    <a:pt x="10388" y="4960"/>
                    <a:pt x="10489" y="4960"/>
                  </a:cubicBezTo>
                  <a:cubicBezTo>
                    <a:pt x="10604" y="4960"/>
                    <a:pt x="10720" y="4879"/>
                    <a:pt x="10705" y="4728"/>
                  </a:cubicBezTo>
                  <a:cubicBezTo>
                    <a:pt x="10528" y="2760"/>
                    <a:pt x="9253" y="1064"/>
                    <a:pt x="7412" y="354"/>
                  </a:cubicBezTo>
                  <a:cubicBezTo>
                    <a:pt x="6801" y="116"/>
                    <a:pt x="6163" y="1"/>
                    <a:pt x="5530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" name="Google Shape;818;p52"/>
          <p:cNvSpPr txBox="1">
            <a:spLocks noGrp="1"/>
          </p:cNvSpPr>
          <p:nvPr>
            <p:ph type="subTitle" idx="1"/>
          </p:nvPr>
        </p:nvSpPr>
        <p:spPr>
          <a:xfrm>
            <a:off x="7028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ReactJS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xây</a:t>
            </a:r>
            <a:r>
              <a:rPr lang="en-US" dirty="0"/>
              <a:t> </a:t>
            </a:r>
            <a:r>
              <a:rPr lang="en-US" dirty="0" err="1"/>
              <a:t>dựng</a:t>
            </a:r>
            <a:r>
              <a:rPr lang="en-US" dirty="0"/>
              <a:t> web admin</a:t>
            </a:r>
            <a:endParaRPr dirty="0"/>
          </a:p>
        </p:txBody>
      </p:sp>
      <p:sp>
        <p:nvSpPr>
          <p:cNvPr id="819" name="Google Shape;819;p52"/>
          <p:cNvSpPr txBox="1">
            <a:spLocks noGrp="1"/>
          </p:cNvSpPr>
          <p:nvPr>
            <p:ph type="subTitle" idx="2"/>
          </p:nvPr>
        </p:nvSpPr>
        <p:spPr>
          <a:xfrm>
            <a:off x="26034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Xây dựng các component cơ bản như topmenu, sidebar và login,..</a:t>
            </a:r>
            <a:endParaRPr dirty="0"/>
          </a:p>
        </p:txBody>
      </p:sp>
      <p:sp>
        <p:nvSpPr>
          <p:cNvPr id="820" name="Google Shape;820;p52"/>
          <p:cNvSpPr txBox="1">
            <a:spLocks noGrp="1"/>
          </p:cNvSpPr>
          <p:nvPr>
            <p:ph type="subTitle" idx="3"/>
          </p:nvPr>
        </p:nvSpPr>
        <p:spPr>
          <a:xfrm>
            <a:off x="45040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Gọi Api lấy giữ liệu từ server bằng module axios</a:t>
            </a:r>
            <a:endParaRPr dirty="0"/>
          </a:p>
        </p:txBody>
      </p:sp>
      <p:grpSp>
        <p:nvGrpSpPr>
          <p:cNvPr id="821" name="Google Shape;821;p52"/>
          <p:cNvGrpSpPr/>
          <p:nvPr/>
        </p:nvGrpSpPr>
        <p:grpSpPr>
          <a:xfrm>
            <a:off x="3304983" y="2587201"/>
            <a:ext cx="380469" cy="377091"/>
            <a:chOff x="4067145" y="1714218"/>
            <a:chExt cx="380469" cy="377091"/>
          </a:xfrm>
        </p:grpSpPr>
        <p:sp>
          <p:nvSpPr>
            <p:cNvPr id="822" name="Google Shape;822;p52"/>
            <p:cNvSpPr/>
            <p:nvPr/>
          </p:nvSpPr>
          <p:spPr>
            <a:xfrm>
              <a:off x="4067145" y="1714218"/>
              <a:ext cx="380469" cy="295628"/>
            </a:xfrm>
            <a:custGeom>
              <a:avLst/>
              <a:gdLst/>
              <a:ahLst/>
              <a:cxnLst/>
              <a:rect l="l" t="t" r="r" b="b"/>
              <a:pathLst>
                <a:path w="14754" h="11464" extrusionOk="0">
                  <a:moveTo>
                    <a:pt x="2031" y="440"/>
                  </a:moveTo>
                  <a:lnTo>
                    <a:pt x="2031" y="1263"/>
                  </a:lnTo>
                  <a:lnTo>
                    <a:pt x="428" y="1263"/>
                  </a:lnTo>
                  <a:lnTo>
                    <a:pt x="428" y="440"/>
                  </a:lnTo>
                  <a:close/>
                  <a:moveTo>
                    <a:pt x="14314" y="440"/>
                  </a:moveTo>
                  <a:lnTo>
                    <a:pt x="14314" y="1263"/>
                  </a:lnTo>
                  <a:lnTo>
                    <a:pt x="12712" y="1263"/>
                  </a:lnTo>
                  <a:lnTo>
                    <a:pt x="12712" y="440"/>
                  </a:lnTo>
                  <a:close/>
                  <a:moveTo>
                    <a:pt x="220" y="1"/>
                  </a:moveTo>
                  <a:cubicBezTo>
                    <a:pt x="99" y="1"/>
                    <a:pt x="0" y="100"/>
                    <a:pt x="0" y="220"/>
                  </a:cubicBezTo>
                  <a:lnTo>
                    <a:pt x="0" y="1472"/>
                  </a:lnTo>
                  <a:cubicBezTo>
                    <a:pt x="0" y="1593"/>
                    <a:pt x="99" y="1691"/>
                    <a:pt x="220" y="1691"/>
                  </a:cubicBezTo>
                  <a:lnTo>
                    <a:pt x="2042" y="1691"/>
                  </a:lnTo>
                  <a:lnTo>
                    <a:pt x="2042" y="11242"/>
                  </a:lnTo>
                  <a:cubicBezTo>
                    <a:pt x="2042" y="11390"/>
                    <a:pt x="2152" y="11464"/>
                    <a:pt x="2261" y="11464"/>
                  </a:cubicBezTo>
                  <a:cubicBezTo>
                    <a:pt x="2371" y="11464"/>
                    <a:pt x="2481" y="11390"/>
                    <a:pt x="2481" y="11242"/>
                  </a:cubicBezTo>
                  <a:lnTo>
                    <a:pt x="2481" y="1691"/>
                  </a:lnTo>
                  <a:lnTo>
                    <a:pt x="4391" y="1691"/>
                  </a:lnTo>
                  <a:cubicBezTo>
                    <a:pt x="4687" y="1691"/>
                    <a:pt x="4687" y="1252"/>
                    <a:pt x="4391" y="1252"/>
                  </a:cubicBezTo>
                  <a:lnTo>
                    <a:pt x="2470" y="1252"/>
                  </a:lnTo>
                  <a:lnTo>
                    <a:pt x="2470" y="462"/>
                  </a:lnTo>
                  <a:lnTo>
                    <a:pt x="12273" y="462"/>
                  </a:lnTo>
                  <a:lnTo>
                    <a:pt x="12273" y="1252"/>
                  </a:lnTo>
                  <a:lnTo>
                    <a:pt x="10330" y="1252"/>
                  </a:lnTo>
                  <a:cubicBezTo>
                    <a:pt x="10033" y="1252"/>
                    <a:pt x="10033" y="1691"/>
                    <a:pt x="10330" y="1691"/>
                  </a:cubicBezTo>
                  <a:lnTo>
                    <a:pt x="12273" y="1691"/>
                  </a:lnTo>
                  <a:lnTo>
                    <a:pt x="12273" y="3656"/>
                  </a:lnTo>
                  <a:cubicBezTo>
                    <a:pt x="12273" y="3804"/>
                    <a:pt x="12382" y="3879"/>
                    <a:pt x="12492" y="3879"/>
                  </a:cubicBezTo>
                  <a:cubicBezTo>
                    <a:pt x="12602" y="3879"/>
                    <a:pt x="12712" y="3804"/>
                    <a:pt x="12712" y="3656"/>
                  </a:cubicBezTo>
                  <a:lnTo>
                    <a:pt x="12712" y="1691"/>
                  </a:lnTo>
                  <a:lnTo>
                    <a:pt x="14534" y="1691"/>
                  </a:lnTo>
                  <a:cubicBezTo>
                    <a:pt x="14655" y="1691"/>
                    <a:pt x="14754" y="1593"/>
                    <a:pt x="14754" y="1472"/>
                  </a:cubicBezTo>
                  <a:lnTo>
                    <a:pt x="14754" y="220"/>
                  </a:lnTo>
                  <a:cubicBezTo>
                    <a:pt x="14754" y="100"/>
                    <a:pt x="14655" y="1"/>
                    <a:pt x="14534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2"/>
            <p:cNvSpPr/>
            <p:nvPr/>
          </p:nvSpPr>
          <p:spPr>
            <a:xfrm>
              <a:off x="4119494" y="1825465"/>
              <a:ext cx="275462" cy="265843"/>
            </a:xfrm>
            <a:custGeom>
              <a:avLst/>
              <a:gdLst/>
              <a:ahLst/>
              <a:cxnLst/>
              <a:rect l="l" t="t" r="r" b="b"/>
              <a:pathLst>
                <a:path w="10682" h="10309" extrusionOk="0">
                  <a:moveTo>
                    <a:pt x="10462" y="1"/>
                  </a:moveTo>
                  <a:cubicBezTo>
                    <a:pt x="10341" y="1"/>
                    <a:pt x="10243" y="100"/>
                    <a:pt x="10243" y="220"/>
                  </a:cubicBezTo>
                  <a:lnTo>
                    <a:pt x="10243" y="8322"/>
                  </a:lnTo>
                  <a:lnTo>
                    <a:pt x="5325" y="9869"/>
                  </a:lnTo>
                  <a:lnTo>
                    <a:pt x="440" y="8333"/>
                  </a:lnTo>
                  <a:lnTo>
                    <a:pt x="440" y="7806"/>
                  </a:lnTo>
                  <a:cubicBezTo>
                    <a:pt x="440" y="7658"/>
                    <a:pt x="330" y="7583"/>
                    <a:pt x="220" y="7583"/>
                  </a:cubicBezTo>
                  <a:cubicBezTo>
                    <a:pt x="111" y="7583"/>
                    <a:pt x="1" y="7658"/>
                    <a:pt x="1" y="7806"/>
                  </a:cubicBezTo>
                  <a:lnTo>
                    <a:pt x="1" y="8497"/>
                  </a:lnTo>
                  <a:cubicBezTo>
                    <a:pt x="1" y="8585"/>
                    <a:pt x="67" y="8673"/>
                    <a:pt x="155" y="8706"/>
                  </a:cubicBezTo>
                  <a:lnTo>
                    <a:pt x="5270" y="10309"/>
                  </a:lnTo>
                  <a:lnTo>
                    <a:pt x="5402" y="10309"/>
                  </a:lnTo>
                  <a:lnTo>
                    <a:pt x="10484" y="8706"/>
                  </a:lnTo>
                  <a:cubicBezTo>
                    <a:pt x="10594" y="8695"/>
                    <a:pt x="10682" y="8607"/>
                    <a:pt x="10682" y="8486"/>
                  </a:cubicBezTo>
                  <a:lnTo>
                    <a:pt x="10682" y="220"/>
                  </a:lnTo>
                  <a:cubicBezTo>
                    <a:pt x="10682" y="100"/>
                    <a:pt x="10583" y="1"/>
                    <a:pt x="10462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2"/>
            <p:cNvSpPr/>
            <p:nvPr/>
          </p:nvSpPr>
          <p:spPr>
            <a:xfrm>
              <a:off x="4264162" y="1825388"/>
              <a:ext cx="103047" cy="143636"/>
            </a:xfrm>
            <a:custGeom>
              <a:avLst/>
              <a:gdLst/>
              <a:ahLst/>
              <a:cxnLst/>
              <a:rect l="l" t="t" r="r" b="b"/>
              <a:pathLst>
                <a:path w="3996" h="5570" extrusionOk="0">
                  <a:moveTo>
                    <a:pt x="439" y="487"/>
                  </a:moveTo>
                  <a:cubicBezTo>
                    <a:pt x="2437" y="992"/>
                    <a:pt x="3304" y="3330"/>
                    <a:pt x="2130" y="5020"/>
                  </a:cubicBezTo>
                  <a:lnTo>
                    <a:pt x="439" y="3330"/>
                  </a:lnTo>
                  <a:lnTo>
                    <a:pt x="439" y="487"/>
                  </a:lnTo>
                  <a:close/>
                  <a:moveTo>
                    <a:pt x="216" y="1"/>
                  </a:moveTo>
                  <a:cubicBezTo>
                    <a:pt x="99" y="1"/>
                    <a:pt x="0" y="93"/>
                    <a:pt x="0" y="212"/>
                  </a:cubicBezTo>
                  <a:lnTo>
                    <a:pt x="0" y="3429"/>
                  </a:lnTo>
                  <a:cubicBezTo>
                    <a:pt x="0" y="3484"/>
                    <a:pt x="22" y="3539"/>
                    <a:pt x="66" y="3582"/>
                  </a:cubicBezTo>
                  <a:lnTo>
                    <a:pt x="1987" y="5503"/>
                  </a:lnTo>
                  <a:cubicBezTo>
                    <a:pt x="2031" y="5547"/>
                    <a:pt x="2086" y="5569"/>
                    <a:pt x="2152" y="5569"/>
                  </a:cubicBezTo>
                  <a:cubicBezTo>
                    <a:pt x="2218" y="5569"/>
                    <a:pt x="2273" y="5536"/>
                    <a:pt x="2316" y="5493"/>
                  </a:cubicBezTo>
                  <a:cubicBezTo>
                    <a:pt x="3996" y="3484"/>
                    <a:pt x="2843" y="410"/>
                    <a:pt x="253" y="4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2"/>
            <p:cNvSpPr/>
            <p:nvPr/>
          </p:nvSpPr>
          <p:spPr>
            <a:xfrm>
              <a:off x="4148092" y="1801973"/>
              <a:ext cx="227059" cy="218730"/>
            </a:xfrm>
            <a:custGeom>
              <a:avLst/>
              <a:gdLst/>
              <a:ahLst/>
              <a:cxnLst/>
              <a:rect l="l" t="t" r="r" b="b"/>
              <a:pathLst>
                <a:path w="8805" h="8482" extrusionOk="0">
                  <a:moveTo>
                    <a:pt x="4238" y="440"/>
                  </a:moveTo>
                  <a:cubicBezTo>
                    <a:pt x="5775" y="440"/>
                    <a:pt x="7158" y="1362"/>
                    <a:pt x="7740" y="2789"/>
                  </a:cubicBezTo>
                  <a:cubicBezTo>
                    <a:pt x="8332" y="4205"/>
                    <a:pt x="8003" y="5841"/>
                    <a:pt x="6916" y="6927"/>
                  </a:cubicBezTo>
                  <a:cubicBezTo>
                    <a:pt x="6189" y="7654"/>
                    <a:pt x="5217" y="8042"/>
                    <a:pt x="4229" y="8042"/>
                  </a:cubicBezTo>
                  <a:cubicBezTo>
                    <a:pt x="3740" y="8042"/>
                    <a:pt x="3247" y="7947"/>
                    <a:pt x="2778" y="7751"/>
                  </a:cubicBezTo>
                  <a:cubicBezTo>
                    <a:pt x="1362" y="7169"/>
                    <a:pt x="429" y="5775"/>
                    <a:pt x="429" y="4238"/>
                  </a:cubicBezTo>
                  <a:cubicBezTo>
                    <a:pt x="429" y="2141"/>
                    <a:pt x="2130" y="440"/>
                    <a:pt x="4238" y="440"/>
                  </a:cubicBezTo>
                  <a:close/>
                  <a:moveTo>
                    <a:pt x="4238" y="1"/>
                  </a:moveTo>
                  <a:cubicBezTo>
                    <a:pt x="1889" y="12"/>
                    <a:pt x="1" y="1900"/>
                    <a:pt x="1" y="4238"/>
                  </a:cubicBezTo>
                  <a:cubicBezTo>
                    <a:pt x="1" y="5950"/>
                    <a:pt x="1032" y="7498"/>
                    <a:pt x="2613" y="8157"/>
                  </a:cubicBezTo>
                  <a:cubicBezTo>
                    <a:pt x="3137" y="8375"/>
                    <a:pt x="3688" y="8481"/>
                    <a:pt x="4233" y="8481"/>
                  </a:cubicBezTo>
                  <a:cubicBezTo>
                    <a:pt x="5334" y="8481"/>
                    <a:pt x="6416" y="8049"/>
                    <a:pt x="7224" y="7235"/>
                  </a:cubicBezTo>
                  <a:cubicBezTo>
                    <a:pt x="8442" y="6027"/>
                    <a:pt x="8804" y="4205"/>
                    <a:pt x="8146" y="2624"/>
                  </a:cubicBezTo>
                  <a:cubicBezTo>
                    <a:pt x="7487" y="1033"/>
                    <a:pt x="5950" y="1"/>
                    <a:pt x="4238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2"/>
            <p:cNvSpPr/>
            <p:nvPr/>
          </p:nvSpPr>
          <p:spPr>
            <a:xfrm>
              <a:off x="4146674" y="1825388"/>
              <a:ext cx="105058" cy="144487"/>
            </a:xfrm>
            <a:custGeom>
              <a:avLst/>
              <a:gdLst/>
              <a:ahLst/>
              <a:cxnLst/>
              <a:rect l="l" t="t" r="r" b="b"/>
              <a:pathLst>
                <a:path w="4074" h="5603" extrusionOk="0">
                  <a:moveTo>
                    <a:pt x="3645" y="476"/>
                  </a:moveTo>
                  <a:lnTo>
                    <a:pt x="3645" y="3330"/>
                  </a:lnTo>
                  <a:lnTo>
                    <a:pt x="1922" y="5053"/>
                  </a:lnTo>
                  <a:cubicBezTo>
                    <a:pt x="681" y="3352"/>
                    <a:pt x="1592" y="948"/>
                    <a:pt x="3645" y="476"/>
                  </a:cubicBezTo>
                  <a:close/>
                  <a:moveTo>
                    <a:pt x="3868" y="1"/>
                  </a:moveTo>
                  <a:cubicBezTo>
                    <a:pt x="3856" y="1"/>
                    <a:pt x="3844" y="2"/>
                    <a:pt x="3832" y="4"/>
                  </a:cubicBezTo>
                  <a:cubicBezTo>
                    <a:pt x="1186" y="366"/>
                    <a:pt x="1" y="3495"/>
                    <a:pt x="1735" y="5525"/>
                  </a:cubicBezTo>
                  <a:cubicBezTo>
                    <a:pt x="1768" y="5569"/>
                    <a:pt x="1823" y="5602"/>
                    <a:pt x="1889" y="5602"/>
                  </a:cubicBezTo>
                  <a:lnTo>
                    <a:pt x="1900" y="5602"/>
                  </a:lnTo>
                  <a:cubicBezTo>
                    <a:pt x="1955" y="5602"/>
                    <a:pt x="2010" y="5580"/>
                    <a:pt x="2053" y="5536"/>
                  </a:cubicBezTo>
                  <a:lnTo>
                    <a:pt x="4007" y="3571"/>
                  </a:lnTo>
                  <a:cubicBezTo>
                    <a:pt x="4051" y="3539"/>
                    <a:pt x="4073" y="3473"/>
                    <a:pt x="4073" y="3418"/>
                  </a:cubicBezTo>
                  <a:lnTo>
                    <a:pt x="4073" y="212"/>
                  </a:lnTo>
                  <a:cubicBezTo>
                    <a:pt x="4073" y="93"/>
                    <a:pt x="3983" y="1"/>
                    <a:pt x="3868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2"/>
            <p:cNvSpPr/>
            <p:nvPr/>
          </p:nvSpPr>
          <p:spPr>
            <a:xfrm>
              <a:off x="4207532" y="1929647"/>
              <a:ext cx="100803" cy="68569"/>
            </a:xfrm>
            <a:custGeom>
              <a:avLst/>
              <a:gdLst/>
              <a:ahLst/>
              <a:cxnLst/>
              <a:rect l="l" t="t" r="r" b="b"/>
              <a:pathLst>
                <a:path w="3909" h="2659" extrusionOk="0">
                  <a:moveTo>
                    <a:pt x="1955" y="527"/>
                  </a:moveTo>
                  <a:lnTo>
                    <a:pt x="3305" y="1878"/>
                  </a:lnTo>
                  <a:cubicBezTo>
                    <a:pt x="2880" y="2104"/>
                    <a:pt x="2410" y="2217"/>
                    <a:pt x="1939" y="2217"/>
                  </a:cubicBezTo>
                  <a:cubicBezTo>
                    <a:pt x="1474" y="2217"/>
                    <a:pt x="1008" y="2107"/>
                    <a:pt x="583" y="1889"/>
                  </a:cubicBezTo>
                  <a:lnTo>
                    <a:pt x="1955" y="527"/>
                  </a:lnTo>
                  <a:close/>
                  <a:moveTo>
                    <a:pt x="1955" y="1"/>
                  </a:moveTo>
                  <a:cubicBezTo>
                    <a:pt x="1900" y="1"/>
                    <a:pt x="1845" y="22"/>
                    <a:pt x="1801" y="66"/>
                  </a:cubicBezTo>
                  <a:lnTo>
                    <a:pt x="78" y="1790"/>
                  </a:lnTo>
                  <a:cubicBezTo>
                    <a:pt x="23" y="1834"/>
                    <a:pt x="1" y="1900"/>
                    <a:pt x="12" y="1965"/>
                  </a:cubicBezTo>
                  <a:cubicBezTo>
                    <a:pt x="23" y="2031"/>
                    <a:pt x="56" y="2086"/>
                    <a:pt x="111" y="2130"/>
                  </a:cubicBezTo>
                  <a:cubicBezTo>
                    <a:pt x="664" y="2483"/>
                    <a:pt x="1295" y="2658"/>
                    <a:pt x="1926" y="2658"/>
                  </a:cubicBezTo>
                  <a:cubicBezTo>
                    <a:pt x="2571" y="2658"/>
                    <a:pt x="3216" y="2475"/>
                    <a:pt x="3777" y="2108"/>
                  </a:cubicBezTo>
                  <a:cubicBezTo>
                    <a:pt x="3898" y="2031"/>
                    <a:pt x="3909" y="1867"/>
                    <a:pt x="3810" y="1768"/>
                  </a:cubicBezTo>
                  <a:lnTo>
                    <a:pt x="2108" y="66"/>
                  </a:lnTo>
                  <a:cubicBezTo>
                    <a:pt x="2065" y="22"/>
                    <a:pt x="2010" y="1"/>
                    <a:pt x="1955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2"/>
            <p:cNvSpPr/>
            <p:nvPr/>
          </p:nvSpPr>
          <p:spPr>
            <a:xfrm>
              <a:off x="4222257" y="1746504"/>
              <a:ext cx="69936" cy="11347"/>
            </a:xfrm>
            <a:custGeom>
              <a:avLst/>
              <a:gdLst/>
              <a:ahLst/>
              <a:cxnLst/>
              <a:rect l="l" t="t" r="r" b="b"/>
              <a:pathLst>
                <a:path w="271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2427" y="439"/>
                  </a:lnTo>
                  <a:cubicBezTo>
                    <a:pt x="2712" y="439"/>
                    <a:pt x="2712" y="0"/>
                    <a:pt x="2427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52"/>
          <p:cNvGrpSpPr/>
          <p:nvPr/>
        </p:nvGrpSpPr>
        <p:grpSpPr>
          <a:xfrm>
            <a:off x="5201849" y="2586953"/>
            <a:ext cx="424885" cy="377587"/>
            <a:chOff x="5932224" y="1712649"/>
            <a:chExt cx="424885" cy="377587"/>
          </a:xfrm>
        </p:grpSpPr>
        <p:sp>
          <p:nvSpPr>
            <p:cNvPr id="830" name="Google Shape;830;p52"/>
            <p:cNvSpPr/>
            <p:nvPr/>
          </p:nvSpPr>
          <p:spPr>
            <a:xfrm>
              <a:off x="6032408" y="1712649"/>
              <a:ext cx="324702" cy="377587"/>
            </a:xfrm>
            <a:custGeom>
              <a:avLst/>
              <a:gdLst/>
              <a:ahLst/>
              <a:cxnLst/>
              <a:rect l="l" t="t" r="r" b="b"/>
              <a:pathLst>
                <a:path w="12611" h="14665" extrusionOk="0">
                  <a:moveTo>
                    <a:pt x="4570" y="0"/>
                  </a:moveTo>
                  <a:cubicBezTo>
                    <a:pt x="3461" y="0"/>
                    <a:pt x="2342" y="252"/>
                    <a:pt x="1301" y="769"/>
                  </a:cubicBezTo>
                  <a:cubicBezTo>
                    <a:pt x="1080" y="880"/>
                    <a:pt x="1195" y="1180"/>
                    <a:pt x="1395" y="1180"/>
                  </a:cubicBezTo>
                  <a:cubicBezTo>
                    <a:pt x="1428" y="1180"/>
                    <a:pt x="1463" y="1173"/>
                    <a:pt x="1499" y="1155"/>
                  </a:cubicBezTo>
                  <a:cubicBezTo>
                    <a:pt x="2449" y="675"/>
                    <a:pt x="3503" y="426"/>
                    <a:pt x="4574" y="426"/>
                  </a:cubicBezTo>
                  <a:cubicBezTo>
                    <a:pt x="9286" y="426"/>
                    <a:pt x="12610" y="5035"/>
                    <a:pt x="11128" y="9499"/>
                  </a:cubicBezTo>
                  <a:cubicBezTo>
                    <a:pt x="10139" y="12484"/>
                    <a:pt x="7394" y="14236"/>
                    <a:pt x="4558" y="14236"/>
                  </a:cubicBezTo>
                  <a:cubicBezTo>
                    <a:pt x="3144" y="14236"/>
                    <a:pt x="1707" y="13800"/>
                    <a:pt x="453" y="12866"/>
                  </a:cubicBezTo>
                  <a:cubicBezTo>
                    <a:pt x="409" y="12833"/>
                    <a:pt x="364" y="12819"/>
                    <a:pt x="321" y="12819"/>
                  </a:cubicBezTo>
                  <a:cubicBezTo>
                    <a:pt x="139" y="12819"/>
                    <a:pt x="1" y="13070"/>
                    <a:pt x="188" y="13209"/>
                  </a:cubicBezTo>
                  <a:cubicBezTo>
                    <a:pt x="1480" y="14173"/>
                    <a:pt x="3023" y="14664"/>
                    <a:pt x="4575" y="14664"/>
                  </a:cubicBezTo>
                  <a:cubicBezTo>
                    <a:pt x="5697" y="14664"/>
                    <a:pt x="6824" y="14407"/>
                    <a:pt x="7864" y="13885"/>
                  </a:cubicBezTo>
                  <a:cubicBezTo>
                    <a:pt x="10340" y="12643"/>
                    <a:pt x="11908" y="10107"/>
                    <a:pt x="11908" y="7331"/>
                  </a:cubicBezTo>
                  <a:cubicBezTo>
                    <a:pt x="11916" y="5387"/>
                    <a:pt x="11145" y="3519"/>
                    <a:pt x="9766" y="2148"/>
                  </a:cubicBezTo>
                  <a:cubicBezTo>
                    <a:pt x="8353" y="741"/>
                    <a:pt x="6475" y="0"/>
                    <a:pt x="4570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2"/>
            <p:cNvSpPr/>
            <p:nvPr/>
          </p:nvSpPr>
          <p:spPr>
            <a:xfrm>
              <a:off x="5932224" y="1743289"/>
              <a:ext cx="124257" cy="296096"/>
            </a:xfrm>
            <a:custGeom>
              <a:avLst/>
              <a:gdLst/>
              <a:ahLst/>
              <a:cxnLst/>
              <a:rect l="l" t="t" r="r" b="b"/>
              <a:pathLst>
                <a:path w="4826" h="11500" extrusionOk="0">
                  <a:moveTo>
                    <a:pt x="4517" y="0"/>
                  </a:moveTo>
                  <a:cubicBezTo>
                    <a:pt x="4478" y="0"/>
                    <a:pt x="4437" y="13"/>
                    <a:pt x="4396" y="42"/>
                  </a:cubicBezTo>
                  <a:cubicBezTo>
                    <a:pt x="489" y="2646"/>
                    <a:pt x="1" y="8189"/>
                    <a:pt x="3385" y="11436"/>
                  </a:cubicBezTo>
                  <a:cubicBezTo>
                    <a:pt x="3431" y="11481"/>
                    <a:pt x="3483" y="11499"/>
                    <a:pt x="3532" y="11499"/>
                  </a:cubicBezTo>
                  <a:cubicBezTo>
                    <a:pt x="3700" y="11499"/>
                    <a:pt x="3844" y="11280"/>
                    <a:pt x="3685" y="11128"/>
                  </a:cubicBezTo>
                  <a:cubicBezTo>
                    <a:pt x="2322" y="9825"/>
                    <a:pt x="1551" y="8026"/>
                    <a:pt x="1560" y="6141"/>
                  </a:cubicBezTo>
                  <a:cubicBezTo>
                    <a:pt x="1560" y="3837"/>
                    <a:pt x="2717" y="1678"/>
                    <a:pt x="4636" y="401"/>
                  </a:cubicBezTo>
                  <a:cubicBezTo>
                    <a:pt x="4826" y="268"/>
                    <a:pt x="4697" y="0"/>
                    <a:pt x="4517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2"/>
            <p:cNvSpPr/>
            <p:nvPr/>
          </p:nvSpPr>
          <p:spPr>
            <a:xfrm>
              <a:off x="6030168" y="1768213"/>
              <a:ext cx="242438" cy="248129"/>
            </a:xfrm>
            <a:custGeom>
              <a:avLst/>
              <a:gdLst/>
              <a:ahLst/>
              <a:cxnLst/>
              <a:rect l="l" t="t" r="r" b="b"/>
              <a:pathLst>
                <a:path w="9416" h="9637" extrusionOk="0">
                  <a:moveTo>
                    <a:pt x="2793" y="6630"/>
                  </a:moveTo>
                  <a:cubicBezTo>
                    <a:pt x="2991" y="6767"/>
                    <a:pt x="3222" y="6853"/>
                    <a:pt x="3462" y="6887"/>
                  </a:cubicBezTo>
                  <a:lnTo>
                    <a:pt x="3462" y="7555"/>
                  </a:lnTo>
                  <a:lnTo>
                    <a:pt x="3136" y="7555"/>
                  </a:lnTo>
                  <a:cubicBezTo>
                    <a:pt x="2948" y="7547"/>
                    <a:pt x="2793" y="7392"/>
                    <a:pt x="2793" y="7204"/>
                  </a:cubicBezTo>
                  <a:lnTo>
                    <a:pt x="2793" y="6630"/>
                  </a:lnTo>
                  <a:close/>
                  <a:moveTo>
                    <a:pt x="4713" y="6536"/>
                  </a:moveTo>
                  <a:cubicBezTo>
                    <a:pt x="4927" y="6707"/>
                    <a:pt x="5175" y="6827"/>
                    <a:pt x="5449" y="6878"/>
                  </a:cubicBezTo>
                  <a:lnTo>
                    <a:pt x="5449" y="8446"/>
                  </a:lnTo>
                  <a:cubicBezTo>
                    <a:pt x="5449" y="8712"/>
                    <a:pt x="5526" y="8977"/>
                    <a:pt x="5681" y="9209"/>
                  </a:cubicBezTo>
                  <a:lnTo>
                    <a:pt x="3667" y="9209"/>
                  </a:lnTo>
                  <a:cubicBezTo>
                    <a:pt x="3813" y="8977"/>
                    <a:pt x="3890" y="8712"/>
                    <a:pt x="3890" y="8446"/>
                  </a:cubicBezTo>
                  <a:lnTo>
                    <a:pt x="3890" y="7983"/>
                  </a:lnTo>
                  <a:lnTo>
                    <a:pt x="4070" y="7983"/>
                  </a:lnTo>
                  <a:cubicBezTo>
                    <a:pt x="4353" y="7983"/>
                    <a:pt x="4353" y="7555"/>
                    <a:pt x="4070" y="7555"/>
                  </a:cubicBezTo>
                  <a:lnTo>
                    <a:pt x="3890" y="7555"/>
                  </a:lnTo>
                  <a:lnTo>
                    <a:pt x="3890" y="6887"/>
                  </a:lnTo>
                  <a:cubicBezTo>
                    <a:pt x="4190" y="6853"/>
                    <a:pt x="4481" y="6724"/>
                    <a:pt x="4713" y="6536"/>
                  </a:cubicBezTo>
                  <a:close/>
                  <a:moveTo>
                    <a:pt x="3673" y="0"/>
                  </a:moveTo>
                  <a:cubicBezTo>
                    <a:pt x="3566" y="0"/>
                    <a:pt x="3458" y="11"/>
                    <a:pt x="3350" y="33"/>
                  </a:cubicBezTo>
                  <a:cubicBezTo>
                    <a:pt x="2596" y="187"/>
                    <a:pt x="2057" y="856"/>
                    <a:pt x="2057" y="1627"/>
                  </a:cubicBezTo>
                  <a:lnTo>
                    <a:pt x="2057" y="1781"/>
                  </a:lnTo>
                  <a:cubicBezTo>
                    <a:pt x="1906" y="1737"/>
                    <a:pt x="1755" y="1716"/>
                    <a:pt x="1607" y="1716"/>
                  </a:cubicBezTo>
                  <a:cubicBezTo>
                    <a:pt x="749" y="1716"/>
                    <a:pt x="1" y="2418"/>
                    <a:pt x="1" y="3332"/>
                  </a:cubicBezTo>
                  <a:lnTo>
                    <a:pt x="1" y="5285"/>
                  </a:lnTo>
                  <a:cubicBezTo>
                    <a:pt x="1" y="6176"/>
                    <a:pt x="729" y="6904"/>
                    <a:pt x="1628" y="6904"/>
                  </a:cubicBezTo>
                  <a:cubicBezTo>
                    <a:pt x="1877" y="6904"/>
                    <a:pt x="2134" y="6844"/>
                    <a:pt x="2357" y="6724"/>
                  </a:cubicBezTo>
                  <a:lnTo>
                    <a:pt x="2357" y="7204"/>
                  </a:lnTo>
                  <a:cubicBezTo>
                    <a:pt x="2357" y="7632"/>
                    <a:pt x="2708" y="7983"/>
                    <a:pt x="3136" y="7983"/>
                  </a:cubicBezTo>
                  <a:lnTo>
                    <a:pt x="3462" y="7983"/>
                  </a:lnTo>
                  <a:lnTo>
                    <a:pt x="3462" y="8446"/>
                  </a:lnTo>
                  <a:cubicBezTo>
                    <a:pt x="3462" y="8729"/>
                    <a:pt x="3333" y="9003"/>
                    <a:pt x="3110" y="9183"/>
                  </a:cubicBezTo>
                  <a:cubicBezTo>
                    <a:pt x="2931" y="9337"/>
                    <a:pt x="3042" y="9637"/>
                    <a:pt x="3282" y="9637"/>
                  </a:cubicBezTo>
                  <a:lnTo>
                    <a:pt x="6066" y="9637"/>
                  </a:lnTo>
                  <a:cubicBezTo>
                    <a:pt x="6306" y="9637"/>
                    <a:pt x="6409" y="9337"/>
                    <a:pt x="6229" y="9183"/>
                  </a:cubicBezTo>
                  <a:cubicBezTo>
                    <a:pt x="6006" y="9003"/>
                    <a:pt x="5886" y="8729"/>
                    <a:pt x="5886" y="8446"/>
                  </a:cubicBezTo>
                  <a:lnTo>
                    <a:pt x="5886" y="6895"/>
                  </a:lnTo>
                  <a:cubicBezTo>
                    <a:pt x="6159" y="6652"/>
                    <a:pt x="6500" y="6530"/>
                    <a:pt x="6841" y="6530"/>
                  </a:cubicBezTo>
                  <a:cubicBezTo>
                    <a:pt x="7185" y="6530"/>
                    <a:pt x="7530" y="6655"/>
                    <a:pt x="7805" y="6904"/>
                  </a:cubicBezTo>
                  <a:cubicBezTo>
                    <a:pt x="8696" y="6904"/>
                    <a:pt x="9416" y="6176"/>
                    <a:pt x="9416" y="5285"/>
                  </a:cubicBezTo>
                  <a:lnTo>
                    <a:pt x="9416" y="4779"/>
                  </a:lnTo>
                  <a:cubicBezTo>
                    <a:pt x="9416" y="4638"/>
                    <a:pt x="9309" y="4567"/>
                    <a:pt x="9202" y="4567"/>
                  </a:cubicBezTo>
                  <a:cubicBezTo>
                    <a:pt x="9095" y="4567"/>
                    <a:pt x="8988" y="4638"/>
                    <a:pt x="8988" y="4779"/>
                  </a:cubicBezTo>
                  <a:lnTo>
                    <a:pt x="8988" y="5285"/>
                  </a:lnTo>
                  <a:cubicBezTo>
                    <a:pt x="8994" y="5993"/>
                    <a:pt x="8415" y="6479"/>
                    <a:pt x="7802" y="6479"/>
                  </a:cubicBezTo>
                  <a:cubicBezTo>
                    <a:pt x="7541" y="6479"/>
                    <a:pt x="7273" y="6390"/>
                    <a:pt x="7043" y="6193"/>
                  </a:cubicBezTo>
                  <a:cubicBezTo>
                    <a:pt x="6961" y="6129"/>
                    <a:pt x="6865" y="6097"/>
                    <a:pt x="6770" y="6097"/>
                  </a:cubicBezTo>
                  <a:cubicBezTo>
                    <a:pt x="6674" y="6097"/>
                    <a:pt x="6580" y="6129"/>
                    <a:pt x="6503" y="6193"/>
                  </a:cubicBezTo>
                  <a:cubicBezTo>
                    <a:pt x="6285" y="6377"/>
                    <a:pt x="6015" y="6469"/>
                    <a:pt x="5745" y="6469"/>
                  </a:cubicBezTo>
                  <a:cubicBezTo>
                    <a:pt x="5475" y="6469"/>
                    <a:pt x="5205" y="6377"/>
                    <a:pt x="4987" y="6193"/>
                  </a:cubicBezTo>
                  <a:cubicBezTo>
                    <a:pt x="4910" y="6129"/>
                    <a:pt x="4813" y="6097"/>
                    <a:pt x="4717" y="6097"/>
                  </a:cubicBezTo>
                  <a:cubicBezTo>
                    <a:pt x="4620" y="6097"/>
                    <a:pt x="4524" y="6129"/>
                    <a:pt x="4447" y="6193"/>
                  </a:cubicBezTo>
                  <a:cubicBezTo>
                    <a:pt x="4228" y="6377"/>
                    <a:pt x="3959" y="6469"/>
                    <a:pt x="3689" y="6469"/>
                  </a:cubicBezTo>
                  <a:cubicBezTo>
                    <a:pt x="3419" y="6469"/>
                    <a:pt x="3149" y="6377"/>
                    <a:pt x="2931" y="6193"/>
                  </a:cubicBezTo>
                  <a:cubicBezTo>
                    <a:pt x="2853" y="6129"/>
                    <a:pt x="2759" y="6097"/>
                    <a:pt x="2665" y="6097"/>
                  </a:cubicBezTo>
                  <a:cubicBezTo>
                    <a:pt x="2571" y="6097"/>
                    <a:pt x="2476" y="6129"/>
                    <a:pt x="2399" y="6193"/>
                  </a:cubicBezTo>
                  <a:cubicBezTo>
                    <a:pt x="2168" y="6384"/>
                    <a:pt x="1902" y="6470"/>
                    <a:pt x="1643" y="6470"/>
                  </a:cubicBezTo>
                  <a:cubicBezTo>
                    <a:pt x="1030" y="6470"/>
                    <a:pt x="452" y="5989"/>
                    <a:pt x="446" y="5285"/>
                  </a:cubicBezTo>
                  <a:lnTo>
                    <a:pt x="446" y="3340"/>
                  </a:lnTo>
                  <a:cubicBezTo>
                    <a:pt x="453" y="2662"/>
                    <a:pt x="1000" y="2152"/>
                    <a:pt x="1633" y="2152"/>
                  </a:cubicBezTo>
                  <a:cubicBezTo>
                    <a:pt x="1744" y="2152"/>
                    <a:pt x="1857" y="2167"/>
                    <a:pt x="1971" y="2201"/>
                  </a:cubicBezTo>
                  <a:cubicBezTo>
                    <a:pt x="2009" y="2212"/>
                    <a:pt x="2048" y="2217"/>
                    <a:pt x="2085" y="2217"/>
                  </a:cubicBezTo>
                  <a:cubicBezTo>
                    <a:pt x="2310" y="2217"/>
                    <a:pt x="2511" y="2031"/>
                    <a:pt x="2511" y="1789"/>
                  </a:cubicBezTo>
                  <a:lnTo>
                    <a:pt x="2511" y="1627"/>
                  </a:lnTo>
                  <a:cubicBezTo>
                    <a:pt x="2511" y="877"/>
                    <a:pt x="3106" y="444"/>
                    <a:pt x="3706" y="444"/>
                  </a:cubicBezTo>
                  <a:cubicBezTo>
                    <a:pt x="4140" y="444"/>
                    <a:pt x="4577" y="672"/>
                    <a:pt x="4790" y="1173"/>
                  </a:cubicBezTo>
                  <a:cubicBezTo>
                    <a:pt x="4856" y="1332"/>
                    <a:pt x="5015" y="1430"/>
                    <a:pt x="5183" y="1430"/>
                  </a:cubicBezTo>
                  <a:cubicBezTo>
                    <a:pt x="5232" y="1430"/>
                    <a:pt x="5281" y="1421"/>
                    <a:pt x="5329" y="1404"/>
                  </a:cubicBezTo>
                  <a:cubicBezTo>
                    <a:pt x="5468" y="1351"/>
                    <a:pt x="5611" y="1325"/>
                    <a:pt x="5752" y="1325"/>
                  </a:cubicBezTo>
                  <a:cubicBezTo>
                    <a:pt x="6201" y="1325"/>
                    <a:pt x="6626" y="1584"/>
                    <a:pt x="6829" y="2021"/>
                  </a:cubicBezTo>
                  <a:cubicBezTo>
                    <a:pt x="6894" y="2171"/>
                    <a:pt x="7049" y="2262"/>
                    <a:pt x="7211" y="2262"/>
                  </a:cubicBezTo>
                  <a:cubicBezTo>
                    <a:pt x="7261" y="2262"/>
                    <a:pt x="7311" y="2253"/>
                    <a:pt x="7360" y="2235"/>
                  </a:cubicBezTo>
                  <a:cubicBezTo>
                    <a:pt x="7508" y="2175"/>
                    <a:pt x="7660" y="2146"/>
                    <a:pt x="7807" y="2146"/>
                  </a:cubicBezTo>
                  <a:cubicBezTo>
                    <a:pt x="8432" y="2146"/>
                    <a:pt x="8988" y="2652"/>
                    <a:pt x="8988" y="3332"/>
                  </a:cubicBezTo>
                  <a:lnTo>
                    <a:pt x="8988" y="3871"/>
                  </a:lnTo>
                  <a:cubicBezTo>
                    <a:pt x="8988" y="4013"/>
                    <a:pt x="9095" y="4083"/>
                    <a:pt x="9202" y="4083"/>
                  </a:cubicBezTo>
                  <a:cubicBezTo>
                    <a:pt x="9309" y="4083"/>
                    <a:pt x="9416" y="4013"/>
                    <a:pt x="9416" y="3871"/>
                  </a:cubicBezTo>
                  <a:lnTo>
                    <a:pt x="9416" y="3332"/>
                  </a:lnTo>
                  <a:cubicBezTo>
                    <a:pt x="9416" y="2402"/>
                    <a:pt x="8653" y="1712"/>
                    <a:pt x="7795" y="1712"/>
                  </a:cubicBezTo>
                  <a:cubicBezTo>
                    <a:pt x="7601" y="1712"/>
                    <a:pt x="7402" y="1748"/>
                    <a:pt x="7206" y="1824"/>
                  </a:cubicBezTo>
                  <a:cubicBezTo>
                    <a:pt x="6938" y="1236"/>
                    <a:pt x="6357" y="887"/>
                    <a:pt x="5743" y="887"/>
                  </a:cubicBezTo>
                  <a:cubicBezTo>
                    <a:pt x="5551" y="887"/>
                    <a:pt x="5356" y="921"/>
                    <a:pt x="5167" y="993"/>
                  </a:cubicBezTo>
                  <a:cubicBezTo>
                    <a:pt x="4910" y="383"/>
                    <a:pt x="4313" y="0"/>
                    <a:pt x="3673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" name="Google Shape;833;p52"/>
          <p:cNvSpPr/>
          <p:nvPr/>
        </p:nvSpPr>
        <p:spPr>
          <a:xfrm>
            <a:off x="1415099" y="2585756"/>
            <a:ext cx="289659" cy="379982"/>
          </a:xfrm>
          <a:custGeom>
            <a:avLst/>
            <a:gdLst/>
            <a:ahLst/>
            <a:cxnLst/>
            <a:rect l="l" t="t" r="r" b="b"/>
            <a:pathLst>
              <a:path w="11250" h="14758" extrusionOk="0">
                <a:moveTo>
                  <a:pt x="5574" y="568"/>
                </a:moveTo>
                <a:cubicBezTo>
                  <a:pt x="5715" y="568"/>
                  <a:pt x="5856" y="656"/>
                  <a:pt x="5886" y="832"/>
                </a:cubicBezTo>
                <a:lnTo>
                  <a:pt x="5886" y="3470"/>
                </a:lnTo>
                <a:lnTo>
                  <a:pt x="5261" y="3470"/>
                </a:lnTo>
                <a:lnTo>
                  <a:pt x="5261" y="832"/>
                </a:lnTo>
                <a:cubicBezTo>
                  <a:pt x="5291" y="656"/>
                  <a:pt x="5432" y="568"/>
                  <a:pt x="5574" y="568"/>
                </a:cubicBezTo>
                <a:close/>
                <a:moveTo>
                  <a:pt x="9156" y="568"/>
                </a:moveTo>
                <a:cubicBezTo>
                  <a:pt x="9298" y="568"/>
                  <a:pt x="9442" y="656"/>
                  <a:pt x="9476" y="832"/>
                </a:cubicBezTo>
                <a:lnTo>
                  <a:pt x="9476" y="3470"/>
                </a:lnTo>
                <a:lnTo>
                  <a:pt x="8842" y="3470"/>
                </a:lnTo>
                <a:lnTo>
                  <a:pt x="8842" y="832"/>
                </a:lnTo>
                <a:cubicBezTo>
                  <a:pt x="8872" y="656"/>
                  <a:pt x="9013" y="568"/>
                  <a:pt x="9156" y="568"/>
                </a:cubicBezTo>
                <a:close/>
                <a:moveTo>
                  <a:pt x="10761" y="3907"/>
                </a:moveTo>
                <a:cubicBezTo>
                  <a:pt x="10795" y="3907"/>
                  <a:pt x="10830" y="3933"/>
                  <a:pt x="10830" y="3967"/>
                </a:cubicBezTo>
                <a:lnTo>
                  <a:pt x="10830" y="4798"/>
                </a:lnTo>
                <a:cubicBezTo>
                  <a:pt x="10830" y="4832"/>
                  <a:pt x="10795" y="4858"/>
                  <a:pt x="10761" y="4858"/>
                </a:cubicBezTo>
                <a:lnTo>
                  <a:pt x="6392" y="4858"/>
                </a:lnTo>
                <a:cubicBezTo>
                  <a:pt x="6109" y="4858"/>
                  <a:pt x="6109" y="5286"/>
                  <a:pt x="6392" y="5286"/>
                </a:cubicBezTo>
                <a:lnTo>
                  <a:pt x="10196" y="5286"/>
                </a:lnTo>
                <a:lnTo>
                  <a:pt x="10196" y="5526"/>
                </a:lnTo>
                <a:cubicBezTo>
                  <a:pt x="10196" y="7094"/>
                  <a:pt x="8928" y="8362"/>
                  <a:pt x="7360" y="8362"/>
                </a:cubicBezTo>
                <a:cubicBezTo>
                  <a:pt x="5801" y="8362"/>
                  <a:pt x="4533" y="7094"/>
                  <a:pt x="4533" y="5526"/>
                </a:cubicBezTo>
                <a:lnTo>
                  <a:pt x="4533" y="5286"/>
                </a:lnTo>
                <a:lnTo>
                  <a:pt x="5407" y="5286"/>
                </a:lnTo>
                <a:cubicBezTo>
                  <a:pt x="5689" y="5286"/>
                  <a:pt x="5689" y="4858"/>
                  <a:pt x="5407" y="4858"/>
                </a:cubicBezTo>
                <a:lnTo>
                  <a:pt x="3967" y="4858"/>
                </a:lnTo>
                <a:cubicBezTo>
                  <a:pt x="3933" y="4858"/>
                  <a:pt x="3899" y="4832"/>
                  <a:pt x="3899" y="4798"/>
                </a:cubicBezTo>
                <a:lnTo>
                  <a:pt x="3899" y="3967"/>
                </a:lnTo>
                <a:cubicBezTo>
                  <a:pt x="3899" y="3933"/>
                  <a:pt x="3933" y="3907"/>
                  <a:pt x="3967" y="3907"/>
                </a:cubicBezTo>
                <a:close/>
                <a:moveTo>
                  <a:pt x="3072" y="8250"/>
                </a:moveTo>
                <a:cubicBezTo>
                  <a:pt x="3076" y="8250"/>
                  <a:pt x="3081" y="8250"/>
                  <a:pt x="3085" y="8251"/>
                </a:cubicBezTo>
                <a:lnTo>
                  <a:pt x="3111" y="8251"/>
                </a:lnTo>
                <a:cubicBezTo>
                  <a:pt x="3667" y="8311"/>
                  <a:pt x="4430" y="8499"/>
                  <a:pt x="4970" y="9039"/>
                </a:cubicBezTo>
                <a:cubicBezTo>
                  <a:pt x="5509" y="9570"/>
                  <a:pt x="5698" y="10341"/>
                  <a:pt x="5758" y="10889"/>
                </a:cubicBezTo>
                <a:cubicBezTo>
                  <a:pt x="5782" y="11026"/>
                  <a:pt x="5671" y="11139"/>
                  <a:pt x="5544" y="11139"/>
                </a:cubicBezTo>
                <a:cubicBezTo>
                  <a:pt x="5536" y="11139"/>
                  <a:pt x="5527" y="11139"/>
                  <a:pt x="5518" y="11138"/>
                </a:cubicBezTo>
                <a:cubicBezTo>
                  <a:pt x="4970" y="11069"/>
                  <a:pt x="4199" y="10881"/>
                  <a:pt x="3659" y="10350"/>
                </a:cubicBezTo>
                <a:cubicBezTo>
                  <a:pt x="3119" y="9810"/>
                  <a:pt x="2939" y="9047"/>
                  <a:pt x="2871" y="8491"/>
                </a:cubicBezTo>
                <a:cubicBezTo>
                  <a:pt x="2854" y="8366"/>
                  <a:pt x="2950" y="8250"/>
                  <a:pt x="3072" y="8250"/>
                </a:cubicBezTo>
                <a:close/>
                <a:moveTo>
                  <a:pt x="1766" y="10787"/>
                </a:moveTo>
                <a:cubicBezTo>
                  <a:pt x="2288" y="10787"/>
                  <a:pt x="2759" y="11104"/>
                  <a:pt x="2991" y="11292"/>
                </a:cubicBezTo>
                <a:cubicBezTo>
                  <a:pt x="3033" y="11318"/>
                  <a:pt x="3033" y="11386"/>
                  <a:pt x="2991" y="11421"/>
                </a:cubicBezTo>
                <a:cubicBezTo>
                  <a:pt x="2759" y="11600"/>
                  <a:pt x="2288" y="11917"/>
                  <a:pt x="1766" y="11917"/>
                </a:cubicBezTo>
                <a:cubicBezTo>
                  <a:pt x="1243" y="11917"/>
                  <a:pt x="763" y="11600"/>
                  <a:pt x="532" y="11421"/>
                </a:cubicBezTo>
                <a:cubicBezTo>
                  <a:pt x="489" y="11386"/>
                  <a:pt x="489" y="11318"/>
                  <a:pt x="532" y="11292"/>
                </a:cubicBezTo>
                <a:cubicBezTo>
                  <a:pt x="763" y="11104"/>
                  <a:pt x="1243" y="10787"/>
                  <a:pt x="1766" y="10787"/>
                </a:cubicBezTo>
                <a:close/>
                <a:moveTo>
                  <a:pt x="5569" y="1"/>
                </a:moveTo>
                <a:cubicBezTo>
                  <a:pt x="5124" y="1"/>
                  <a:pt x="4781" y="386"/>
                  <a:pt x="4833" y="832"/>
                </a:cubicBezTo>
                <a:lnTo>
                  <a:pt x="4833" y="3470"/>
                </a:lnTo>
                <a:lnTo>
                  <a:pt x="3967" y="3470"/>
                </a:lnTo>
                <a:cubicBezTo>
                  <a:pt x="3693" y="3470"/>
                  <a:pt x="3470" y="3693"/>
                  <a:pt x="3470" y="3967"/>
                </a:cubicBezTo>
                <a:lnTo>
                  <a:pt x="3470" y="4790"/>
                </a:lnTo>
                <a:cubicBezTo>
                  <a:pt x="3470" y="5064"/>
                  <a:pt x="3693" y="5286"/>
                  <a:pt x="3967" y="5286"/>
                </a:cubicBezTo>
                <a:lnTo>
                  <a:pt x="4104" y="5286"/>
                </a:lnTo>
                <a:lnTo>
                  <a:pt x="4104" y="5526"/>
                </a:lnTo>
                <a:cubicBezTo>
                  <a:pt x="4104" y="7248"/>
                  <a:pt x="5441" y="8670"/>
                  <a:pt x="7154" y="8782"/>
                </a:cubicBezTo>
                <a:lnTo>
                  <a:pt x="7154" y="11138"/>
                </a:lnTo>
                <a:lnTo>
                  <a:pt x="6152" y="11138"/>
                </a:lnTo>
                <a:cubicBezTo>
                  <a:pt x="6186" y="11044"/>
                  <a:pt x="6195" y="10941"/>
                  <a:pt x="6186" y="10847"/>
                </a:cubicBezTo>
                <a:cubicBezTo>
                  <a:pt x="6118" y="10221"/>
                  <a:pt x="5895" y="9356"/>
                  <a:pt x="5278" y="8730"/>
                </a:cubicBezTo>
                <a:cubicBezTo>
                  <a:pt x="4653" y="8105"/>
                  <a:pt x="3779" y="7891"/>
                  <a:pt x="3162" y="7822"/>
                </a:cubicBezTo>
                <a:cubicBezTo>
                  <a:pt x="3135" y="7819"/>
                  <a:pt x="3108" y="7817"/>
                  <a:pt x="3082" y="7817"/>
                </a:cubicBezTo>
                <a:cubicBezTo>
                  <a:pt x="2706" y="7817"/>
                  <a:pt x="2402" y="8150"/>
                  <a:pt x="2442" y="8542"/>
                </a:cubicBezTo>
                <a:cubicBezTo>
                  <a:pt x="2519" y="9159"/>
                  <a:pt x="2734" y="10024"/>
                  <a:pt x="3359" y="10649"/>
                </a:cubicBezTo>
                <a:cubicBezTo>
                  <a:pt x="3556" y="10847"/>
                  <a:pt x="3779" y="11009"/>
                  <a:pt x="4027" y="11138"/>
                </a:cubicBezTo>
                <a:lnTo>
                  <a:pt x="3402" y="11138"/>
                </a:lnTo>
                <a:cubicBezTo>
                  <a:pt x="3368" y="11061"/>
                  <a:pt x="3316" y="11001"/>
                  <a:pt x="3256" y="10949"/>
                </a:cubicBezTo>
                <a:cubicBezTo>
                  <a:pt x="2914" y="10684"/>
                  <a:pt x="2382" y="10358"/>
                  <a:pt x="1757" y="10358"/>
                </a:cubicBezTo>
                <a:cubicBezTo>
                  <a:pt x="1132" y="10358"/>
                  <a:pt x="600" y="10684"/>
                  <a:pt x="258" y="10949"/>
                </a:cubicBezTo>
                <a:cubicBezTo>
                  <a:pt x="1" y="11155"/>
                  <a:pt x="1" y="11549"/>
                  <a:pt x="258" y="11755"/>
                </a:cubicBezTo>
                <a:cubicBezTo>
                  <a:pt x="600" y="12020"/>
                  <a:pt x="1132" y="12346"/>
                  <a:pt x="1757" y="12346"/>
                </a:cubicBezTo>
                <a:cubicBezTo>
                  <a:pt x="2382" y="12346"/>
                  <a:pt x="2914" y="12020"/>
                  <a:pt x="3256" y="11755"/>
                </a:cubicBezTo>
                <a:cubicBezTo>
                  <a:pt x="3316" y="11703"/>
                  <a:pt x="3368" y="11635"/>
                  <a:pt x="3402" y="11566"/>
                </a:cubicBezTo>
                <a:lnTo>
                  <a:pt x="7154" y="11566"/>
                </a:lnTo>
                <a:lnTo>
                  <a:pt x="7154" y="14539"/>
                </a:lnTo>
                <a:cubicBezTo>
                  <a:pt x="7154" y="14685"/>
                  <a:pt x="7261" y="14757"/>
                  <a:pt x="7368" y="14757"/>
                </a:cubicBezTo>
                <a:cubicBezTo>
                  <a:pt x="7476" y="14757"/>
                  <a:pt x="7583" y="14685"/>
                  <a:pt x="7583" y="14539"/>
                </a:cubicBezTo>
                <a:lnTo>
                  <a:pt x="7583" y="13896"/>
                </a:lnTo>
                <a:cubicBezTo>
                  <a:pt x="7685" y="13965"/>
                  <a:pt x="7797" y="13999"/>
                  <a:pt x="7925" y="13999"/>
                </a:cubicBezTo>
                <a:lnTo>
                  <a:pt x="8002" y="13999"/>
                </a:lnTo>
                <a:cubicBezTo>
                  <a:pt x="8619" y="13931"/>
                  <a:pt x="9485" y="13708"/>
                  <a:pt x="10110" y="13083"/>
                </a:cubicBezTo>
                <a:cubicBezTo>
                  <a:pt x="10179" y="13023"/>
                  <a:pt x="10239" y="12945"/>
                  <a:pt x="10298" y="12868"/>
                </a:cubicBezTo>
                <a:cubicBezTo>
                  <a:pt x="10424" y="12705"/>
                  <a:pt x="10282" y="12522"/>
                  <a:pt x="10126" y="12522"/>
                </a:cubicBezTo>
                <a:cubicBezTo>
                  <a:pt x="10070" y="12522"/>
                  <a:pt x="10012" y="12546"/>
                  <a:pt x="9964" y="12603"/>
                </a:cubicBezTo>
                <a:cubicBezTo>
                  <a:pt x="9913" y="12671"/>
                  <a:pt x="9862" y="12731"/>
                  <a:pt x="9802" y="12791"/>
                </a:cubicBezTo>
                <a:cubicBezTo>
                  <a:pt x="9270" y="13322"/>
                  <a:pt x="8499" y="13511"/>
                  <a:pt x="7951" y="13579"/>
                </a:cubicBezTo>
                <a:cubicBezTo>
                  <a:pt x="7942" y="13581"/>
                  <a:pt x="7932" y="13581"/>
                  <a:pt x="7923" y="13581"/>
                </a:cubicBezTo>
                <a:cubicBezTo>
                  <a:pt x="7791" y="13581"/>
                  <a:pt x="7687" y="13467"/>
                  <a:pt x="7703" y="13331"/>
                </a:cubicBezTo>
                <a:cubicBezTo>
                  <a:pt x="7771" y="12783"/>
                  <a:pt x="7960" y="12012"/>
                  <a:pt x="8491" y="11480"/>
                </a:cubicBezTo>
                <a:cubicBezTo>
                  <a:pt x="9031" y="10941"/>
                  <a:pt x="9802" y="10752"/>
                  <a:pt x="10350" y="10684"/>
                </a:cubicBezTo>
                <a:cubicBezTo>
                  <a:pt x="10359" y="10683"/>
                  <a:pt x="10368" y="10682"/>
                  <a:pt x="10378" y="10682"/>
                </a:cubicBezTo>
                <a:cubicBezTo>
                  <a:pt x="10510" y="10682"/>
                  <a:pt x="10614" y="10796"/>
                  <a:pt x="10590" y="10932"/>
                </a:cubicBezTo>
                <a:cubicBezTo>
                  <a:pt x="10564" y="11223"/>
                  <a:pt x="10496" y="11506"/>
                  <a:pt x="10401" y="11789"/>
                </a:cubicBezTo>
                <a:cubicBezTo>
                  <a:pt x="10343" y="11954"/>
                  <a:pt x="10477" y="12073"/>
                  <a:pt x="10609" y="12073"/>
                </a:cubicBezTo>
                <a:cubicBezTo>
                  <a:pt x="10689" y="12073"/>
                  <a:pt x="10768" y="12029"/>
                  <a:pt x="10804" y="11926"/>
                </a:cubicBezTo>
                <a:cubicBezTo>
                  <a:pt x="10915" y="11618"/>
                  <a:pt x="10984" y="11301"/>
                  <a:pt x="11018" y="10975"/>
                </a:cubicBezTo>
                <a:cubicBezTo>
                  <a:pt x="11067" y="10587"/>
                  <a:pt x="10756" y="10252"/>
                  <a:pt x="10375" y="10252"/>
                </a:cubicBezTo>
                <a:cubicBezTo>
                  <a:pt x="10353" y="10252"/>
                  <a:pt x="10330" y="10253"/>
                  <a:pt x="10307" y="10255"/>
                </a:cubicBezTo>
                <a:cubicBezTo>
                  <a:pt x="9682" y="10332"/>
                  <a:pt x="8816" y="10547"/>
                  <a:pt x="8191" y="11172"/>
                </a:cubicBezTo>
                <a:cubicBezTo>
                  <a:pt x="7934" y="11438"/>
                  <a:pt x="7720" y="11755"/>
                  <a:pt x="7583" y="12097"/>
                </a:cubicBezTo>
                <a:lnTo>
                  <a:pt x="7583" y="8782"/>
                </a:lnTo>
                <a:cubicBezTo>
                  <a:pt x="9296" y="8662"/>
                  <a:pt x="10624" y="7240"/>
                  <a:pt x="10624" y="5526"/>
                </a:cubicBezTo>
                <a:lnTo>
                  <a:pt x="10624" y="5286"/>
                </a:lnTo>
                <a:lnTo>
                  <a:pt x="10761" y="5286"/>
                </a:lnTo>
                <a:cubicBezTo>
                  <a:pt x="11035" y="5286"/>
                  <a:pt x="11249" y="5064"/>
                  <a:pt x="11249" y="4790"/>
                </a:cubicBezTo>
                <a:lnTo>
                  <a:pt x="11249" y="3967"/>
                </a:lnTo>
                <a:cubicBezTo>
                  <a:pt x="11249" y="3693"/>
                  <a:pt x="11035" y="3479"/>
                  <a:pt x="10761" y="3470"/>
                </a:cubicBezTo>
                <a:lnTo>
                  <a:pt x="9904" y="3470"/>
                </a:lnTo>
                <a:lnTo>
                  <a:pt x="9904" y="832"/>
                </a:lnTo>
                <a:cubicBezTo>
                  <a:pt x="9947" y="386"/>
                  <a:pt x="9605" y="1"/>
                  <a:pt x="9159" y="1"/>
                </a:cubicBezTo>
                <a:cubicBezTo>
                  <a:pt x="8705" y="1"/>
                  <a:pt x="8362" y="386"/>
                  <a:pt x="8414" y="832"/>
                </a:cubicBezTo>
                <a:lnTo>
                  <a:pt x="8414" y="3470"/>
                </a:lnTo>
                <a:lnTo>
                  <a:pt x="6315" y="3470"/>
                </a:lnTo>
                <a:lnTo>
                  <a:pt x="6315" y="832"/>
                </a:lnTo>
                <a:cubicBezTo>
                  <a:pt x="6366" y="386"/>
                  <a:pt x="6023" y="1"/>
                  <a:pt x="5569" y="1"/>
                </a:cubicBezTo>
                <a:close/>
              </a:path>
            </a:pathLst>
          </a:cu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5" name="Google Shape;805;p52"/>
          <p:cNvGrpSpPr/>
          <p:nvPr/>
        </p:nvGrpSpPr>
        <p:grpSpPr>
          <a:xfrm>
            <a:off x="1188025" y="2275350"/>
            <a:ext cx="6507525" cy="2240700"/>
            <a:chOff x="1188025" y="2275350"/>
            <a:chExt cx="6507525" cy="2240700"/>
          </a:xfrm>
        </p:grpSpPr>
        <p:sp>
          <p:nvSpPr>
            <p:cNvPr id="806" name="Google Shape;806;p52"/>
            <p:cNvSpPr/>
            <p:nvPr/>
          </p:nvSpPr>
          <p:spPr>
            <a:xfrm>
              <a:off x="1188025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7" name="Google Shape;807;p52"/>
            <p:cNvSpPr/>
            <p:nvPr/>
          </p:nvSpPr>
          <p:spPr>
            <a:xfrm>
              <a:off x="3081000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8" name="Google Shape;808;p52"/>
            <p:cNvSpPr/>
            <p:nvPr/>
          </p:nvSpPr>
          <p:spPr>
            <a:xfrm>
              <a:off x="4973975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09" name="Google Shape;809;p52"/>
            <p:cNvSpPr/>
            <p:nvPr/>
          </p:nvSpPr>
          <p:spPr>
            <a:xfrm>
              <a:off x="6866950" y="2275350"/>
              <a:ext cx="828600" cy="2240700"/>
            </a:xfrm>
            <a:prstGeom prst="rect">
              <a:avLst/>
            </a:prstGeom>
            <a:noFill/>
            <a:ln w="19050" cap="flat" cmpd="sng">
              <a:solidFill>
                <a:srgbClr val="2C3938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0" name="Google Shape;810;p52"/>
          <p:cNvSpPr txBox="1">
            <a:spLocks noGrp="1"/>
          </p:cNvSpPr>
          <p:nvPr>
            <p:ph type="title"/>
          </p:nvPr>
        </p:nvSpPr>
        <p:spPr>
          <a:xfrm>
            <a:off x="1226995" y="375868"/>
            <a:ext cx="6705300" cy="577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 smtClean="0"/>
              <a:t>04 APP</a:t>
            </a:r>
            <a:endParaRPr dirty="0"/>
          </a:p>
        </p:txBody>
      </p:sp>
      <p:cxnSp>
        <p:nvCxnSpPr>
          <p:cNvPr id="811" name="Google Shape;811;p52"/>
          <p:cNvCxnSpPr/>
          <p:nvPr/>
        </p:nvCxnSpPr>
        <p:spPr>
          <a:xfrm>
            <a:off x="0" y="1028850"/>
            <a:ext cx="4601700" cy="0"/>
          </a:xfrm>
          <a:prstGeom prst="straightConnector1">
            <a:avLst/>
          </a:prstGeom>
          <a:noFill/>
          <a:ln w="19050" cap="flat" cmpd="sng">
            <a:solidFill>
              <a:srgbClr val="2C3938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12" name="Google Shape;812;p52"/>
          <p:cNvSpPr txBox="1">
            <a:spLocks noGrp="1"/>
          </p:cNvSpPr>
          <p:nvPr>
            <p:ph type="subTitle" idx="4"/>
          </p:nvPr>
        </p:nvSpPr>
        <p:spPr>
          <a:xfrm>
            <a:off x="64046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 smtClean="0"/>
              <a:t>Thiết</a:t>
            </a:r>
            <a:r>
              <a:rPr lang="en-US" dirty="0" smtClean="0"/>
              <a:t> </a:t>
            </a:r>
            <a:r>
              <a:rPr lang="en-US" dirty="0" err="1" smtClean="0"/>
              <a:t>kế</a:t>
            </a:r>
            <a:r>
              <a:rPr lang="en-US" dirty="0" smtClean="0"/>
              <a:t> </a:t>
            </a:r>
            <a:r>
              <a:rPr lang="en-US" dirty="0" err="1" smtClean="0"/>
              <a:t>ứng</a:t>
            </a:r>
            <a:r>
              <a:rPr lang="en-US" dirty="0" smtClean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</a:t>
            </a:r>
            <a:r>
              <a:rPr lang="en-US" dirty="0" err="1" smtClean="0"/>
              <a:t>với</a:t>
            </a:r>
            <a:r>
              <a:rPr lang="en-US" dirty="0" smtClean="0"/>
              <a:t> </a:t>
            </a:r>
            <a:r>
              <a:rPr lang="en-US" dirty="0" err="1" smtClean="0"/>
              <a:t>những</a:t>
            </a:r>
            <a:r>
              <a:rPr lang="en-US" dirty="0" smtClean="0"/>
              <a:t> </a:t>
            </a:r>
            <a:r>
              <a:rPr lang="en-US" dirty="0" err="1" smtClean="0"/>
              <a:t>tương</a:t>
            </a:r>
            <a:r>
              <a:rPr lang="en-US" dirty="0" smtClean="0"/>
              <a:t> </a:t>
            </a:r>
            <a:r>
              <a:rPr lang="en-US" dirty="0" err="1" smtClean="0"/>
              <a:t>tác</a:t>
            </a:r>
            <a:r>
              <a:rPr lang="en-US" dirty="0" smtClean="0"/>
              <a:t> </a:t>
            </a:r>
            <a:r>
              <a:rPr lang="en-US" dirty="0" err="1" smtClean="0"/>
              <a:t>cơ</a:t>
            </a:r>
            <a:r>
              <a:rPr lang="en-US" dirty="0" smtClean="0"/>
              <a:t> </a:t>
            </a:r>
            <a:r>
              <a:rPr lang="en-US" dirty="0" err="1" smtClean="0"/>
              <a:t>bản</a:t>
            </a:r>
            <a:r>
              <a:rPr lang="en-US" dirty="0" smtClean="0"/>
              <a:t>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tối</a:t>
            </a:r>
            <a:r>
              <a:rPr lang="en-US" dirty="0" smtClean="0"/>
              <a:t> </a:t>
            </a:r>
            <a:r>
              <a:rPr lang="en-US" dirty="0" err="1" smtClean="0"/>
              <a:t>ưu</a:t>
            </a:r>
            <a:r>
              <a:rPr lang="en-US" dirty="0" smtClean="0"/>
              <a:t> </a:t>
            </a:r>
            <a:r>
              <a:rPr lang="en-US" dirty="0" err="1" smtClean="0"/>
              <a:t>hóa</a:t>
            </a:r>
            <a:r>
              <a:rPr lang="en-US" dirty="0" smtClean="0"/>
              <a:t> </a:t>
            </a:r>
            <a:r>
              <a:rPr lang="en-US" dirty="0" err="1" smtClean="0"/>
              <a:t>trải</a:t>
            </a:r>
            <a:r>
              <a:rPr lang="en-US" dirty="0" smtClean="0"/>
              <a:t> </a:t>
            </a:r>
            <a:r>
              <a:rPr lang="en-US" dirty="0" err="1" smtClean="0"/>
              <a:t>nghiệm</a:t>
            </a:r>
            <a:r>
              <a:rPr lang="en-US" dirty="0" smtClean="0"/>
              <a:t> </a:t>
            </a:r>
            <a:r>
              <a:rPr lang="en-US" dirty="0" err="1" smtClean="0"/>
              <a:t>người</a:t>
            </a:r>
            <a:r>
              <a:rPr lang="en-US" dirty="0" smtClean="0"/>
              <a:t> </a:t>
            </a:r>
            <a:r>
              <a:rPr lang="en-US" dirty="0" err="1" smtClean="0"/>
              <a:t>dùng</a:t>
            </a:r>
            <a:endParaRPr dirty="0"/>
          </a:p>
        </p:txBody>
      </p:sp>
      <p:grpSp>
        <p:nvGrpSpPr>
          <p:cNvPr id="813" name="Google Shape;813;p52"/>
          <p:cNvGrpSpPr/>
          <p:nvPr/>
        </p:nvGrpSpPr>
        <p:grpSpPr>
          <a:xfrm>
            <a:off x="7143131" y="2586064"/>
            <a:ext cx="276227" cy="379364"/>
            <a:chOff x="937194" y="3480602"/>
            <a:chExt cx="276227" cy="379364"/>
          </a:xfrm>
        </p:grpSpPr>
        <p:sp>
          <p:nvSpPr>
            <p:cNvPr id="814" name="Google Shape;814;p52"/>
            <p:cNvSpPr/>
            <p:nvPr/>
          </p:nvSpPr>
          <p:spPr>
            <a:xfrm>
              <a:off x="1123887" y="3588402"/>
              <a:ext cx="45630" cy="64619"/>
            </a:xfrm>
            <a:custGeom>
              <a:avLst/>
              <a:gdLst/>
              <a:ahLst/>
              <a:cxnLst/>
              <a:rect l="l" t="t" r="r" b="b"/>
              <a:pathLst>
                <a:path w="1771" h="2508" extrusionOk="0">
                  <a:moveTo>
                    <a:pt x="854" y="389"/>
                  </a:moveTo>
                  <a:cubicBezTo>
                    <a:pt x="1081" y="389"/>
                    <a:pt x="1231" y="483"/>
                    <a:pt x="1231" y="749"/>
                  </a:cubicBezTo>
                  <a:cubicBezTo>
                    <a:pt x="1231" y="1021"/>
                    <a:pt x="1081" y="1115"/>
                    <a:pt x="848" y="1115"/>
                  </a:cubicBezTo>
                  <a:lnTo>
                    <a:pt x="854" y="1110"/>
                  </a:lnTo>
                  <a:lnTo>
                    <a:pt x="460" y="1110"/>
                  </a:lnTo>
                  <a:lnTo>
                    <a:pt x="460" y="389"/>
                  </a:lnTo>
                  <a:close/>
                  <a:moveTo>
                    <a:pt x="140" y="0"/>
                  </a:moveTo>
                  <a:cubicBezTo>
                    <a:pt x="66" y="0"/>
                    <a:pt x="0" y="60"/>
                    <a:pt x="6" y="139"/>
                  </a:cubicBezTo>
                  <a:lnTo>
                    <a:pt x="6" y="2351"/>
                  </a:lnTo>
                  <a:cubicBezTo>
                    <a:pt x="6" y="2446"/>
                    <a:pt x="119" y="2493"/>
                    <a:pt x="233" y="2493"/>
                  </a:cubicBezTo>
                  <a:cubicBezTo>
                    <a:pt x="347" y="2493"/>
                    <a:pt x="460" y="2446"/>
                    <a:pt x="460" y="2351"/>
                  </a:cubicBezTo>
                  <a:lnTo>
                    <a:pt x="460" y="1464"/>
                  </a:lnTo>
                  <a:lnTo>
                    <a:pt x="760" y="1464"/>
                  </a:lnTo>
                  <a:lnTo>
                    <a:pt x="1264" y="2401"/>
                  </a:lnTo>
                  <a:cubicBezTo>
                    <a:pt x="1303" y="2478"/>
                    <a:pt x="1364" y="2508"/>
                    <a:pt x="1427" y="2508"/>
                  </a:cubicBezTo>
                  <a:cubicBezTo>
                    <a:pt x="1588" y="2508"/>
                    <a:pt x="1770" y="2318"/>
                    <a:pt x="1691" y="2218"/>
                  </a:cubicBezTo>
                  <a:lnTo>
                    <a:pt x="1225" y="1392"/>
                  </a:lnTo>
                  <a:cubicBezTo>
                    <a:pt x="1491" y="1315"/>
                    <a:pt x="1691" y="1104"/>
                    <a:pt x="1691" y="710"/>
                  </a:cubicBezTo>
                  <a:cubicBezTo>
                    <a:pt x="1691" y="173"/>
                    <a:pt x="1314" y="1"/>
                    <a:pt x="854" y="1"/>
                  </a:cubicBezTo>
                  <a:lnTo>
                    <a:pt x="150" y="1"/>
                  </a:lnTo>
                  <a:cubicBezTo>
                    <a:pt x="146" y="1"/>
                    <a:pt x="143" y="0"/>
                    <a:pt x="140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5" name="Google Shape;815;p52"/>
            <p:cNvSpPr/>
            <p:nvPr/>
          </p:nvSpPr>
          <p:spPr>
            <a:xfrm>
              <a:off x="1003616" y="3538882"/>
              <a:ext cx="207563" cy="187208"/>
            </a:xfrm>
            <a:custGeom>
              <a:avLst/>
              <a:gdLst/>
              <a:ahLst/>
              <a:cxnLst/>
              <a:rect l="l" t="t" r="r" b="b"/>
              <a:pathLst>
                <a:path w="8056" h="7266" extrusionOk="0">
                  <a:moveTo>
                    <a:pt x="3598" y="3015"/>
                  </a:moveTo>
                  <a:lnTo>
                    <a:pt x="3748" y="3525"/>
                  </a:lnTo>
                  <a:lnTo>
                    <a:pt x="3132" y="3525"/>
                  </a:lnTo>
                  <a:lnTo>
                    <a:pt x="3149" y="3464"/>
                  </a:lnTo>
                  <a:lnTo>
                    <a:pt x="3598" y="3015"/>
                  </a:lnTo>
                  <a:close/>
                  <a:moveTo>
                    <a:pt x="6076" y="542"/>
                  </a:moveTo>
                  <a:cubicBezTo>
                    <a:pt x="8055" y="3120"/>
                    <a:pt x="6204" y="6862"/>
                    <a:pt x="2955" y="6862"/>
                  </a:cubicBezTo>
                  <a:cubicBezTo>
                    <a:pt x="2090" y="6862"/>
                    <a:pt x="1248" y="6574"/>
                    <a:pt x="566" y="6047"/>
                  </a:cubicBezTo>
                  <a:lnTo>
                    <a:pt x="2484" y="4129"/>
                  </a:lnTo>
                  <a:lnTo>
                    <a:pt x="2484" y="4129"/>
                  </a:lnTo>
                  <a:cubicBezTo>
                    <a:pt x="2467" y="4162"/>
                    <a:pt x="2462" y="4196"/>
                    <a:pt x="2456" y="4229"/>
                  </a:cubicBezTo>
                  <a:cubicBezTo>
                    <a:pt x="2456" y="4334"/>
                    <a:pt x="2616" y="4413"/>
                    <a:pt x="2745" y="4413"/>
                  </a:cubicBezTo>
                  <a:cubicBezTo>
                    <a:pt x="2819" y="4413"/>
                    <a:pt x="2883" y="4386"/>
                    <a:pt x="2900" y="4323"/>
                  </a:cubicBezTo>
                  <a:lnTo>
                    <a:pt x="3033" y="3869"/>
                  </a:lnTo>
                  <a:lnTo>
                    <a:pt x="3848" y="3869"/>
                  </a:lnTo>
                  <a:lnTo>
                    <a:pt x="3981" y="4323"/>
                  </a:lnTo>
                  <a:cubicBezTo>
                    <a:pt x="3997" y="4390"/>
                    <a:pt x="4058" y="4412"/>
                    <a:pt x="4136" y="4412"/>
                  </a:cubicBezTo>
                  <a:cubicBezTo>
                    <a:pt x="4258" y="4412"/>
                    <a:pt x="4424" y="4334"/>
                    <a:pt x="4424" y="4229"/>
                  </a:cubicBezTo>
                  <a:cubicBezTo>
                    <a:pt x="4424" y="4218"/>
                    <a:pt x="4424" y="4207"/>
                    <a:pt x="4419" y="4196"/>
                  </a:cubicBezTo>
                  <a:lnTo>
                    <a:pt x="3936" y="2682"/>
                  </a:lnTo>
                  <a:lnTo>
                    <a:pt x="6076" y="542"/>
                  </a:lnTo>
                  <a:close/>
                  <a:moveTo>
                    <a:pt x="6064" y="0"/>
                  </a:moveTo>
                  <a:cubicBezTo>
                    <a:pt x="5967" y="0"/>
                    <a:pt x="5696" y="307"/>
                    <a:pt x="89" y="5914"/>
                  </a:cubicBezTo>
                  <a:cubicBezTo>
                    <a:pt x="0" y="6003"/>
                    <a:pt x="6" y="6147"/>
                    <a:pt x="100" y="6230"/>
                  </a:cubicBezTo>
                  <a:cubicBezTo>
                    <a:pt x="918" y="6923"/>
                    <a:pt x="1923" y="7266"/>
                    <a:pt x="2925" y="7266"/>
                  </a:cubicBezTo>
                  <a:cubicBezTo>
                    <a:pt x="4047" y="7266"/>
                    <a:pt x="5166" y="6836"/>
                    <a:pt x="6015" y="5986"/>
                  </a:cubicBezTo>
                  <a:cubicBezTo>
                    <a:pt x="7623" y="4379"/>
                    <a:pt x="7728" y="1806"/>
                    <a:pt x="6254" y="77"/>
                  </a:cubicBezTo>
                  <a:cubicBezTo>
                    <a:pt x="6215" y="32"/>
                    <a:pt x="6159" y="5"/>
                    <a:pt x="6098" y="5"/>
                  </a:cubicBezTo>
                  <a:cubicBezTo>
                    <a:pt x="6084" y="4"/>
                    <a:pt x="6075" y="0"/>
                    <a:pt x="6064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6" name="Google Shape;816;p52"/>
            <p:cNvSpPr/>
            <p:nvPr/>
          </p:nvSpPr>
          <p:spPr>
            <a:xfrm>
              <a:off x="967339" y="3501883"/>
              <a:ext cx="183988" cy="183395"/>
            </a:xfrm>
            <a:custGeom>
              <a:avLst/>
              <a:gdLst/>
              <a:ahLst/>
              <a:cxnLst/>
              <a:rect l="l" t="t" r="r" b="b"/>
              <a:pathLst>
                <a:path w="7141" h="7118" extrusionOk="0">
                  <a:moveTo>
                    <a:pt x="2412" y="4800"/>
                  </a:moveTo>
                  <a:lnTo>
                    <a:pt x="2506" y="5177"/>
                  </a:lnTo>
                  <a:lnTo>
                    <a:pt x="2256" y="5427"/>
                  </a:lnTo>
                  <a:lnTo>
                    <a:pt x="2256" y="5427"/>
                  </a:lnTo>
                  <a:lnTo>
                    <a:pt x="2412" y="4800"/>
                  </a:lnTo>
                  <a:close/>
                  <a:moveTo>
                    <a:pt x="4389" y="429"/>
                  </a:moveTo>
                  <a:cubicBezTo>
                    <a:pt x="5127" y="429"/>
                    <a:pt x="5881" y="640"/>
                    <a:pt x="6569" y="1108"/>
                  </a:cubicBezTo>
                  <a:lnTo>
                    <a:pt x="3847" y="3830"/>
                  </a:lnTo>
                  <a:cubicBezTo>
                    <a:pt x="3931" y="3575"/>
                    <a:pt x="3942" y="3564"/>
                    <a:pt x="3942" y="3536"/>
                  </a:cubicBezTo>
                  <a:cubicBezTo>
                    <a:pt x="3942" y="3437"/>
                    <a:pt x="3780" y="3357"/>
                    <a:pt x="3650" y="3357"/>
                  </a:cubicBezTo>
                  <a:cubicBezTo>
                    <a:pt x="3575" y="3357"/>
                    <a:pt x="3511" y="3383"/>
                    <a:pt x="3493" y="3447"/>
                  </a:cubicBezTo>
                  <a:lnTo>
                    <a:pt x="3171" y="4506"/>
                  </a:lnTo>
                  <a:lnTo>
                    <a:pt x="2827" y="4856"/>
                  </a:lnTo>
                  <a:lnTo>
                    <a:pt x="2633" y="4107"/>
                  </a:lnTo>
                  <a:cubicBezTo>
                    <a:pt x="2614" y="4024"/>
                    <a:pt x="2513" y="3982"/>
                    <a:pt x="2411" y="3982"/>
                  </a:cubicBezTo>
                  <a:cubicBezTo>
                    <a:pt x="2309" y="3982"/>
                    <a:pt x="2207" y="4024"/>
                    <a:pt x="2184" y="4107"/>
                  </a:cubicBezTo>
                  <a:lnTo>
                    <a:pt x="1885" y="5288"/>
                  </a:lnTo>
                  <a:lnTo>
                    <a:pt x="1325" y="3447"/>
                  </a:lnTo>
                  <a:cubicBezTo>
                    <a:pt x="1308" y="3385"/>
                    <a:pt x="1243" y="3358"/>
                    <a:pt x="1168" y="3358"/>
                  </a:cubicBezTo>
                  <a:cubicBezTo>
                    <a:pt x="1025" y="3358"/>
                    <a:pt x="843" y="3455"/>
                    <a:pt x="887" y="3575"/>
                  </a:cubicBezTo>
                  <a:lnTo>
                    <a:pt x="1586" y="5720"/>
                  </a:lnTo>
                  <a:cubicBezTo>
                    <a:pt x="1613" y="5804"/>
                    <a:pt x="1708" y="5848"/>
                    <a:pt x="1818" y="5865"/>
                  </a:cubicBezTo>
                  <a:lnTo>
                    <a:pt x="1109" y="6569"/>
                  </a:lnTo>
                  <a:cubicBezTo>
                    <a:pt x="665" y="5920"/>
                    <a:pt x="432" y="5155"/>
                    <a:pt x="432" y="4368"/>
                  </a:cubicBezTo>
                  <a:cubicBezTo>
                    <a:pt x="432" y="2054"/>
                    <a:pt x="2345" y="429"/>
                    <a:pt x="4389" y="429"/>
                  </a:cubicBezTo>
                  <a:close/>
                  <a:moveTo>
                    <a:pt x="4393" y="0"/>
                  </a:moveTo>
                  <a:cubicBezTo>
                    <a:pt x="2135" y="0"/>
                    <a:pt x="0" y="1781"/>
                    <a:pt x="0" y="4368"/>
                  </a:cubicBezTo>
                  <a:cubicBezTo>
                    <a:pt x="0" y="5332"/>
                    <a:pt x="316" y="6269"/>
                    <a:pt x="909" y="7034"/>
                  </a:cubicBezTo>
                  <a:cubicBezTo>
                    <a:pt x="948" y="7084"/>
                    <a:pt x="1004" y="7112"/>
                    <a:pt x="1064" y="7117"/>
                  </a:cubicBezTo>
                  <a:lnTo>
                    <a:pt x="1081" y="7117"/>
                  </a:lnTo>
                  <a:cubicBezTo>
                    <a:pt x="1137" y="7117"/>
                    <a:pt x="1192" y="7095"/>
                    <a:pt x="1231" y="7056"/>
                  </a:cubicBezTo>
                  <a:lnTo>
                    <a:pt x="7052" y="1235"/>
                  </a:lnTo>
                  <a:cubicBezTo>
                    <a:pt x="7141" y="1147"/>
                    <a:pt x="7135" y="997"/>
                    <a:pt x="7030" y="914"/>
                  </a:cubicBezTo>
                  <a:cubicBezTo>
                    <a:pt x="6216" y="284"/>
                    <a:pt x="5295" y="0"/>
                    <a:pt x="4393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7" name="Google Shape;817;p52"/>
            <p:cNvSpPr/>
            <p:nvPr/>
          </p:nvSpPr>
          <p:spPr>
            <a:xfrm>
              <a:off x="937194" y="3480602"/>
              <a:ext cx="276227" cy="379364"/>
            </a:xfrm>
            <a:custGeom>
              <a:avLst/>
              <a:gdLst/>
              <a:ahLst/>
              <a:cxnLst/>
              <a:rect l="l" t="t" r="r" b="b"/>
              <a:pathLst>
                <a:path w="10721" h="14724" extrusionOk="0">
                  <a:moveTo>
                    <a:pt x="5530" y="1"/>
                  </a:moveTo>
                  <a:cubicBezTo>
                    <a:pt x="4257" y="1"/>
                    <a:pt x="3005" y="469"/>
                    <a:pt x="2035" y="1357"/>
                  </a:cubicBezTo>
                  <a:cubicBezTo>
                    <a:pt x="577" y="2693"/>
                    <a:pt x="0" y="4734"/>
                    <a:pt x="544" y="6630"/>
                  </a:cubicBezTo>
                  <a:cubicBezTo>
                    <a:pt x="1092" y="8526"/>
                    <a:pt x="2667" y="9950"/>
                    <a:pt x="4607" y="10300"/>
                  </a:cubicBezTo>
                  <a:lnTo>
                    <a:pt x="4607" y="14164"/>
                  </a:lnTo>
                  <a:cubicBezTo>
                    <a:pt x="4607" y="14474"/>
                    <a:pt x="4857" y="14724"/>
                    <a:pt x="5167" y="14724"/>
                  </a:cubicBezTo>
                  <a:lnTo>
                    <a:pt x="5904" y="14724"/>
                  </a:lnTo>
                  <a:cubicBezTo>
                    <a:pt x="6215" y="14724"/>
                    <a:pt x="6464" y="14474"/>
                    <a:pt x="6464" y="14164"/>
                  </a:cubicBezTo>
                  <a:lnTo>
                    <a:pt x="6464" y="12816"/>
                  </a:lnTo>
                  <a:cubicBezTo>
                    <a:pt x="6464" y="12672"/>
                    <a:pt x="6356" y="12600"/>
                    <a:pt x="6248" y="12600"/>
                  </a:cubicBezTo>
                  <a:cubicBezTo>
                    <a:pt x="6140" y="12600"/>
                    <a:pt x="6032" y="12672"/>
                    <a:pt x="6032" y="12816"/>
                  </a:cubicBezTo>
                  <a:lnTo>
                    <a:pt x="6032" y="14164"/>
                  </a:lnTo>
                  <a:cubicBezTo>
                    <a:pt x="6032" y="14236"/>
                    <a:pt x="5977" y="14297"/>
                    <a:pt x="5904" y="14297"/>
                  </a:cubicBezTo>
                  <a:lnTo>
                    <a:pt x="5167" y="14297"/>
                  </a:lnTo>
                  <a:cubicBezTo>
                    <a:pt x="5095" y="14297"/>
                    <a:pt x="5040" y="14236"/>
                    <a:pt x="5040" y="14164"/>
                  </a:cubicBezTo>
                  <a:lnTo>
                    <a:pt x="5040" y="10361"/>
                  </a:lnTo>
                  <a:cubicBezTo>
                    <a:pt x="5203" y="10377"/>
                    <a:pt x="5368" y="10385"/>
                    <a:pt x="5534" y="10385"/>
                  </a:cubicBezTo>
                  <a:cubicBezTo>
                    <a:pt x="5699" y="10385"/>
                    <a:pt x="5866" y="10377"/>
                    <a:pt x="6032" y="10361"/>
                  </a:cubicBezTo>
                  <a:lnTo>
                    <a:pt x="6032" y="11813"/>
                  </a:lnTo>
                  <a:cubicBezTo>
                    <a:pt x="6032" y="11954"/>
                    <a:pt x="6140" y="12025"/>
                    <a:pt x="6248" y="12025"/>
                  </a:cubicBezTo>
                  <a:cubicBezTo>
                    <a:pt x="6356" y="12025"/>
                    <a:pt x="6464" y="11954"/>
                    <a:pt x="6464" y="11813"/>
                  </a:cubicBezTo>
                  <a:lnTo>
                    <a:pt x="6464" y="10300"/>
                  </a:lnTo>
                  <a:cubicBezTo>
                    <a:pt x="8715" y="9895"/>
                    <a:pt x="10434" y="8054"/>
                    <a:pt x="10689" y="5776"/>
                  </a:cubicBezTo>
                  <a:cubicBezTo>
                    <a:pt x="10705" y="5659"/>
                    <a:pt x="10622" y="5554"/>
                    <a:pt x="10506" y="5537"/>
                  </a:cubicBezTo>
                  <a:cubicBezTo>
                    <a:pt x="10499" y="5537"/>
                    <a:pt x="10491" y="5536"/>
                    <a:pt x="10484" y="5536"/>
                  </a:cubicBezTo>
                  <a:cubicBezTo>
                    <a:pt x="10372" y="5536"/>
                    <a:pt x="10278" y="5616"/>
                    <a:pt x="10267" y="5726"/>
                  </a:cubicBezTo>
                  <a:cubicBezTo>
                    <a:pt x="9990" y="8150"/>
                    <a:pt x="7938" y="9954"/>
                    <a:pt x="5535" y="9954"/>
                  </a:cubicBezTo>
                  <a:cubicBezTo>
                    <a:pt x="5437" y="9954"/>
                    <a:pt x="5338" y="9951"/>
                    <a:pt x="5239" y="9945"/>
                  </a:cubicBezTo>
                  <a:cubicBezTo>
                    <a:pt x="2711" y="9784"/>
                    <a:pt x="749" y="7672"/>
                    <a:pt x="776" y="5138"/>
                  </a:cubicBezTo>
                  <a:cubicBezTo>
                    <a:pt x="804" y="2599"/>
                    <a:pt x="2817" y="531"/>
                    <a:pt x="5350" y="432"/>
                  </a:cubicBezTo>
                  <a:cubicBezTo>
                    <a:pt x="5410" y="429"/>
                    <a:pt x="5471" y="428"/>
                    <a:pt x="5530" y="428"/>
                  </a:cubicBezTo>
                  <a:cubicBezTo>
                    <a:pt x="7986" y="428"/>
                    <a:pt x="10057" y="2299"/>
                    <a:pt x="10279" y="4767"/>
                  </a:cubicBezTo>
                  <a:cubicBezTo>
                    <a:pt x="10289" y="4899"/>
                    <a:pt x="10388" y="4960"/>
                    <a:pt x="10489" y="4960"/>
                  </a:cubicBezTo>
                  <a:cubicBezTo>
                    <a:pt x="10604" y="4960"/>
                    <a:pt x="10720" y="4879"/>
                    <a:pt x="10705" y="4728"/>
                  </a:cubicBezTo>
                  <a:cubicBezTo>
                    <a:pt x="10528" y="2760"/>
                    <a:pt x="9253" y="1064"/>
                    <a:pt x="7412" y="354"/>
                  </a:cubicBezTo>
                  <a:cubicBezTo>
                    <a:pt x="6801" y="116"/>
                    <a:pt x="6163" y="1"/>
                    <a:pt x="5530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18" name="Google Shape;818;p52"/>
          <p:cNvSpPr txBox="1">
            <a:spLocks noGrp="1"/>
          </p:cNvSpPr>
          <p:nvPr>
            <p:ph type="subTitle" idx="1"/>
          </p:nvPr>
        </p:nvSpPr>
        <p:spPr>
          <a:xfrm>
            <a:off x="7028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 smtClean="0"/>
              <a:t>dụng</a:t>
            </a:r>
            <a:r>
              <a:rPr lang="en-US" dirty="0" smtClean="0"/>
              <a:t> Flutter </a:t>
            </a:r>
            <a:r>
              <a:rPr lang="en-US" dirty="0" err="1" smtClean="0"/>
              <a:t>để</a:t>
            </a:r>
            <a:r>
              <a:rPr lang="en-US" dirty="0" smtClean="0"/>
              <a:t> </a:t>
            </a:r>
            <a:r>
              <a:rPr lang="en-US" dirty="0" err="1" smtClean="0"/>
              <a:t>xây</a:t>
            </a:r>
            <a:r>
              <a:rPr lang="en-US" dirty="0" smtClean="0"/>
              <a:t> </a:t>
            </a:r>
            <a:r>
              <a:rPr lang="en-US" dirty="0" err="1" smtClean="0"/>
              <a:t>dựng</a:t>
            </a:r>
            <a:r>
              <a:rPr lang="en-US" dirty="0" smtClean="0"/>
              <a:t> App</a:t>
            </a:r>
            <a:endParaRPr dirty="0"/>
          </a:p>
        </p:txBody>
      </p:sp>
      <p:sp>
        <p:nvSpPr>
          <p:cNvPr id="819" name="Google Shape;819;p52"/>
          <p:cNvSpPr txBox="1">
            <a:spLocks noGrp="1"/>
          </p:cNvSpPr>
          <p:nvPr>
            <p:ph type="subTitle" idx="2"/>
          </p:nvPr>
        </p:nvSpPr>
        <p:spPr>
          <a:xfrm>
            <a:off x="26034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Xây dựng các component </a:t>
            </a:r>
            <a:r>
              <a:rPr lang="en" dirty="0" smtClean="0"/>
              <a:t>cơ bản bằng các Widget đặc trưng của Flutter</a:t>
            </a:r>
            <a:endParaRPr dirty="0"/>
          </a:p>
        </p:txBody>
      </p:sp>
      <p:sp>
        <p:nvSpPr>
          <p:cNvPr id="820" name="Google Shape;820;p52"/>
          <p:cNvSpPr txBox="1">
            <a:spLocks noGrp="1"/>
          </p:cNvSpPr>
          <p:nvPr>
            <p:ph type="subTitle" idx="3"/>
          </p:nvPr>
        </p:nvSpPr>
        <p:spPr>
          <a:xfrm>
            <a:off x="4504013" y="3555100"/>
            <a:ext cx="1768500" cy="107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Gọi Api lấy giữ liệu từ </a:t>
            </a:r>
            <a:r>
              <a:rPr lang="en" dirty="0" smtClean="0"/>
              <a:t>server</a:t>
            </a:r>
            <a:endParaRPr dirty="0"/>
          </a:p>
        </p:txBody>
      </p:sp>
      <p:grpSp>
        <p:nvGrpSpPr>
          <p:cNvPr id="821" name="Google Shape;821;p52"/>
          <p:cNvGrpSpPr/>
          <p:nvPr/>
        </p:nvGrpSpPr>
        <p:grpSpPr>
          <a:xfrm>
            <a:off x="3304983" y="2587201"/>
            <a:ext cx="380469" cy="377091"/>
            <a:chOff x="4067145" y="1714218"/>
            <a:chExt cx="380469" cy="377091"/>
          </a:xfrm>
        </p:grpSpPr>
        <p:sp>
          <p:nvSpPr>
            <p:cNvPr id="822" name="Google Shape;822;p52"/>
            <p:cNvSpPr/>
            <p:nvPr/>
          </p:nvSpPr>
          <p:spPr>
            <a:xfrm>
              <a:off x="4067145" y="1714218"/>
              <a:ext cx="380469" cy="295628"/>
            </a:xfrm>
            <a:custGeom>
              <a:avLst/>
              <a:gdLst/>
              <a:ahLst/>
              <a:cxnLst/>
              <a:rect l="l" t="t" r="r" b="b"/>
              <a:pathLst>
                <a:path w="14754" h="11464" extrusionOk="0">
                  <a:moveTo>
                    <a:pt x="2031" y="440"/>
                  </a:moveTo>
                  <a:lnTo>
                    <a:pt x="2031" y="1263"/>
                  </a:lnTo>
                  <a:lnTo>
                    <a:pt x="428" y="1263"/>
                  </a:lnTo>
                  <a:lnTo>
                    <a:pt x="428" y="440"/>
                  </a:lnTo>
                  <a:close/>
                  <a:moveTo>
                    <a:pt x="14314" y="440"/>
                  </a:moveTo>
                  <a:lnTo>
                    <a:pt x="14314" y="1263"/>
                  </a:lnTo>
                  <a:lnTo>
                    <a:pt x="12712" y="1263"/>
                  </a:lnTo>
                  <a:lnTo>
                    <a:pt x="12712" y="440"/>
                  </a:lnTo>
                  <a:close/>
                  <a:moveTo>
                    <a:pt x="220" y="1"/>
                  </a:moveTo>
                  <a:cubicBezTo>
                    <a:pt x="99" y="1"/>
                    <a:pt x="0" y="100"/>
                    <a:pt x="0" y="220"/>
                  </a:cubicBezTo>
                  <a:lnTo>
                    <a:pt x="0" y="1472"/>
                  </a:lnTo>
                  <a:cubicBezTo>
                    <a:pt x="0" y="1593"/>
                    <a:pt x="99" y="1691"/>
                    <a:pt x="220" y="1691"/>
                  </a:cubicBezTo>
                  <a:lnTo>
                    <a:pt x="2042" y="1691"/>
                  </a:lnTo>
                  <a:lnTo>
                    <a:pt x="2042" y="11242"/>
                  </a:lnTo>
                  <a:cubicBezTo>
                    <a:pt x="2042" y="11390"/>
                    <a:pt x="2152" y="11464"/>
                    <a:pt x="2261" y="11464"/>
                  </a:cubicBezTo>
                  <a:cubicBezTo>
                    <a:pt x="2371" y="11464"/>
                    <a:pt x="2481" y="11390"/>
                    <a:pt x="2481" y="11242"/>
                  </a:cubicBezTo>
                  <a:lnTo>
                    <a:pt x="2481" y="1691"/>
                  </a:lnTo>
                  <a:lnTo>
                    <a:pt x="4391" y="1691"/>
                  </a:lnTo>
                  <a:cubicBezTo>
                    <a:pt x="4687" y="1691"/>
                    <a:pt x="4687" y="1252"/>
                    <a:pt x="4391" y="1252"/>
                  </a:cubicBezTo>
                  <a:lnTo>
                    <a:pt x="2470" y="1252"/>
                  </a:lnTo>
                  <a:lnTo>
                    <a:pt x="2470" y="462"/>
                  </a:lnTo>
                  <a:lnTo>
                    <a:pt x="12273" y="462"/>
                  </a:lnTo>
                  <a:lnTo>
                    <a:pt x="12273" y="1252"/>
                  </a:lnTo>
                  <a:lnTo>
                    <a:pt x="10330" y="1252"/>
                  </a:lnTo>
                  <a:cubicBezTo>
                    <a:pt x="10033" y="1252"/>
                    <a:pt x="10033" y="1691"/>
                    <a:pt x="10330" y="1691"/>
                  </a:cubicBezTo>
                  <a:lnTo>
                    <a:pt x="12273" y="1691"/>
                  </a:lnTo>
                  <a:lnTo>
                    <a:pt x="12273" y="3656"/>
                  </a:lnTo>
                  <a:cubicBezTo>
                    <a:pt x="12273" y="3804"/>
                    <a:pt x="12382" y="3879"/>
                    <a:pt x="12492" y="3879"/>
                  </a:cubicBezTo>
                  <a:cubicBezTo>
                    <a:pt x="12602" y="3879"/>
                    <a:pt x="12712" y="3804"/>
                    <a:pt x="12712" y="3656"/>
                  </a:cubicBezTo>
                  <a:lnTo>
                    <a:pt x="12712" y="1691"/>
                  </a:lnTo>
                  <a:lnTo>
                    <a:pt x="14534" y="1691"/>
                  </a:lnTo>
                  <a:cubicBezTo>
                    <a:pt x="14655" y="1691"/>
                    <a:pt x="14754" y="1593"/>
                    <a:pt x="14754" y="1472"/>
                  </a:cubicBezTo>
                  <a:lnTo>
                    <a:pt x="14754" y="220"/>
                  </a:lnTo>
                  <a:cubicBezTo>
                    <a:pt x="14754" y="100"/>
                    <a:pt x="14655" y="1"/>
                    <a:pt x="14534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3" name="Google Shape;823;p52"/>
            <p:cNvSpPr/>
            <p:nvPr/>
          </p:nvSpPr>
          <p:spPr>
            <a:xfrm>
              <a:off x="4119494" y="1825465"/>
              <a:ext cx="275462" cy="265843"/>
            </a:xfrm>
            <a:custGeom>
              <a:avLst/>
              <a:gdLst/>
              <a:ahLst/>
              <a:cxnLst/>
              <a:rect l="l" t="t" r="r" b="b"/>
              <a:pathLst>
                <a:path w="10682" h="10309" extrusionOk="0">
                  <a:moveTo>
                    <a:pt x="10462" y="1"/>
                  </a:moveTo>
                  <a:cubicBezTo>
                    <a:pt x="10341" y="1"/>
                    <a:pt x="10243" y="100"/>
                    <a:pt x="10243" y="220"/>
                  </a:cubicBezTo>
                  <a:lnTo>
                    <a:pt x="10243" y="8322"/>
                  </a:lnTo>
                  <a:lnTo>
                    <a:pt x="5325" y="9869"/>
                  </a:lnTo>
                  <a:lnTo>
                    <a:pt x="440" y="8333"/>
                  </a:lnTo>
                  <a:lnTo>
                    <a:pt x="440" y="7806"/>
                  </a:lnTo>
                  <a:cubicBezTo>
                    <a:pt x="440" y="7658"/>
                    <a:pt x="330" y="7583"/>
                    <a:pt x="220" y="7583"/>
                  </a:cubicBezTo>
                  <a:cubicBezTo>
                    <a:pt x="111" y="7583"/>
                    <a:pt x="1" y="7658"/>
                    <a:pt x="1" y="7806"/>
                  </a:cubicBezTo>
                  <a:lnTo>
                    <a:pt x="1" y="8497"/>
                  </a:lnTo>
                  <a:cubicBezTo>
                    <a:pt x="1" y="8585"/>
                    <a:pt x="67" y="8673"/>
                    <a:pt x="155" y="8706"/>
                  </a:cubicBezTo>
                  <a:lnTo>
                    <a:pt x="5270" y="10309"/>
                  </a:lnTo>
                  <a:lnTo>
                    <a:pt x="5402" y="10309"/>
                  </a:lnTo>
                  <a:lnTo>
                    <a:pt x="10484" y="8706"/>
                  </a:lnTo>
                  <a:cubicBezTo>
                    <a:pt x="10594" y="8695"/>
                    <a:pt x="10682" y="8607"/>
                    <a:pt x="10682" y="8486"/>
                  </a:cubicBezTo>
                  <a:lnTo>
                    <a:pt x="10682" y="220"/>
                  </a:lnTo>
                  <a:cubicBezTo>
                    <a:pt x="10682" y="100"/>
                    <a:pt x="10583" y="1"/>
                    <a:pt x="10462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4" name="Google Shape;824;p52"/>
            <p:cNvSpPr/>
            <p:nvPr/>
          </p:nvSpPr>
          <p:spPr>
            <a:xfrm>
              <a:off x="4264162" y="1825388"/>
              <a:ext cx="103047" cy="143636"/>
            </a:xfrm>
            <a:custGeom>
              <a:avLst/>
              <a:gdLst/>
              <a:ahLst/>
              <a:cxnLst/>
              <a:rect l="l" t="t" r="r" b="b"/>
              <a:pathLst>
                <a:path w="3996" h="5570" extrusionOk="0">
                  <a:moveTo>
                    <a:pt x="439" y="487"/>
                  </a:moveTo>
                  <a:cubicBezTo>
                    <a:pt x="2437" y="992"/>
                    <a:pt x="3304" y="3330"/>
                    <a:pt x="2130" y="5020"/>
                  </a:cubicBezTo>
                  <a:lnTo>
                    <a:pt x="439" y="3330"/>
                  </a:lnTo>
                  <a:lnTo>
                    <a:pt x="439" y="487"/>
                  </a:lnTo>
                  <a:close/>
                  <a:moveTo>
                    <a:pt x="216" y="1"/>
                  </a:moveTo>
                  <a:cubicBezTo>
                    <a:pt x="99" y="1"/>
                    <a:pt x="0" y="93"/>
                    <a:pt x="0" y="212"/>
                  </a:cubicBezTo>
                  <a:lnTo>
                    <a:pt x="0" y="3429"/>
                  </a:lnTo>
                  <a:cubicBezTo>
                    <a:pt x="0" y="3484"/>
                    <a:pt x="22" y="3539"/>
                    <a:pt x="66" y="3582"/>
                  </a:cubicBezTo>
                  <a:lnTo>
                    <a:pt x="1987" y="5503"/>
                  </a:lnTo>
                  <a:cubicBezTo>
                    <a:pt x="2031" y="5547"/>
                    <a:pt x="2086" y="5569"/>
                    <a:pt x="2152" y="5569"/>
                  </a:cubicBezTo>
                  <a:cubicBezTo>
                    <a:pt x="2218" y="5569"/>
                    <a:pt x="2273" y="5536"/>
                    <a:pt x="2316" y="5493"/>
                  </a:cubicBezTo>
                  <a:cubicBezTo>
                    <a:pt x="3996" y="3484"/>
                    <a:pt x="2843" y="410"/>
                    <a:pt x="253" y="4"/>
                  </a:cubicBezTo>
                  <a:cubicBezTo>
                    <a:pt x="240" y="2"/>
                    <a:pt x="228" y="1"/>
                    <a:pt x="216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5" name="Google Shape;825;p52"/>
            <p:cNvSpPr/>
            <p:nvPr/>
          </p:nvSpPr>
          <p:spPr>
            <a:xfrm>
              <a:off x="4148092" y="1801973"/>
              <a:ext cx="227059" cy="218730"/>
            </a:xfrm>
            <a:custGeom>
              <a:avLst/>
              <a:gdLst/>
              <a:ahLst/>
              <a:cxnLst/>
              <a:rect l="l" t="t" r="r" b="b"/>
              <a:pathLst>
                <a:path w="8805" h="8482" extrusionOk="0">
                  <a:moveTo>
                    <a:pt x="4238" y="440"/>
                  </a:moveTo>
                  <a:cubicBezTo>
                    <a:pt x="5775" y="440"/>
                    <a:pt x="7158" y="1362"/>
                    <a:pt x="7740" y="2789"/>
                  </a:cubicBezTo>
                  <a:cubicBezTo>
                    <a:pt x="8332" y="4205"/>
                    <a:pt x="8003" y="5841"/>
                    <a:pt x="6916" y="6927"/>
                  </a:cubicBezTo>
                  <a:cubicBezTo>
                    <a:pt x="6189" y="7654"/>
                    <a:pt x="5217" y="8042"/>
                    <a:pt x="4229" y="8042"/>
                  </a:cubicBezTo>
                  <a:cubicBezTo>
                    <a:pt x="3740" y="8042"/>
                    <a:pt x="3247" y="7947"/>
                    <a:pt x="2778" y="7751"/>
                  </a:cubicBezTo>
                  <a:cubicBezTo>
                    <a:pt x="1362" y="7169"/>
                    <a:pt x="429" y="5775"/>
                    <a:pt x="429" y="4238"/>
                  </a:cubicBezTo>
                  <a:cubicBezTo>
                    <a:pt x="429" y="2141"/>
                    <a:pt x="2130" y="440"/>
                    <a:pt x="4238" y="440"/>
                  </a:cubicBezTo>
                  <a:close/>
                  <a:moveTo>
                    <a:pt x="4238" y="1"/>
                  </a:moveTo>
                  <a:cubicBezTo>
                    <a:pt x="1889" y="12"/>
                    <a:pt x="1" y="1900"/>
                    <a:pt x="1" y="4238"/>
                  </a:cubicBezTo>
                  <a:cubicBezTo>
                    <a:pt x="1" y="5950"/>
                    <a:pt x="1032" y="7498"/>
                    <a:pt x="2613" y="8157"/>
                  </a:cubicBezTo>
                  <a:cubicBezTo>
                    <a:pt x="3137" y="8375"/>
                    <a:pt x="3688" y="8481"/>
                    <a:pt x="4233" y="8481"/>
                  </a:cubicBezTo>
                  <a:cubicBezTo>
                    <a:pt x="5334" y="8481"/>
                    <a:pt x="6416" y="8049"/>
                    <a:pt x="7224" y="7235"/>
                  </a:cubicBezTo>
                  <a:cubicBezTo>
                    <a:pt x="8442" y="6027"/>
                    <a:pt x="8804" y="4205"/>
                    <a:pt x="8146" y="2624"/>
                  </a:cubicBezTo>
                  <a:cubicBezTo>
                    <a:pt x="7487" y="1033"/>
                    <a:pt x="5950" y="1"/>
                    <a:pt x="4238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6" name="Google Shape;826;p52"/>
            <p:cNvSpPr/>
            <p:nvPr/>
          </p:nvSpPr>
          <p:spPr>
            <a:xfrm>
              <a:off x="4146674" y="1825388"/>
              <a:ext cx="105058" cy="144487"/>
            </a:xfrm>
            <a:custGeom>
              <a:avLst/>
              <a:gdLst/>
              <a:ahLst/>
              <a:cxnLst/>
              <a:rect l="l" t="t" r="r" b="b"/>
              <a:pathLst>
                <a:path w="4074" h="5603" extrusionOk="0">
                  <a:moveTo>
                    <a:pt x="3645" y="476"/>
                  </a:moveTo>
                  <a:lnTo>
                    <a:pt x="3645" y="3330"/>
                  </a:lnTo>
                  <a:lnTo>
                    <a:pt x="1922" y="5053"/>
                  </a:lnTo>
                  <a:cubicBezTo>
                    <a:pt x="681" y="3352"/>
                    <a:pt x="1592" y="948"/>
                    <a:pt x="3645" y="476"/>
                  </a:cubicBezTo>
                  <a:close/>
                  <a:moveTo>
                    <a:pt x="3868" y="1"/>
                  </a:moveTo>
                  <a:cubicBezTo>
                    <a:pt x="3856" y="1"/>
                    <a:pt x="3844" y="2"/>
                    <a:pt x="3832" y="4"/>
                  </a:cubicBezTo>
                  <a:cubicBezTo>
                    <a:pt x="1186" y="366"/>
                    <a:pt x="1" y="3495"/>
                    <a:pt x="1735" y="5525"/>
                  </a:cubicBezTo>
                  <a:cubicBezTo>
                    <a:pt x="1768" y="5569"/>
                    <a:pt x="1823" y="5602"/>
                    <a:pt x="1889" y="5602"/>
                  </a:cubicBezTo>
                  <a:lnTo>
                    <a:pt x="1900" y="5602"/>
                  </a:lnTo>
                  <a:cubicBezTo>
                    <a:pt x="1955" y="5602"/>
                    <a:pt x="2010" y="5580"/>
                    <a:pt x="2053" y="5536"/>
                  </a:cubicBezTo>
                  <a:lnTo>
                    <a:pt x="4007" y="3571"/>
                  </a:lnTo>
                  <a:cubicBezTo>
                    <a:pt x="4051" y="3539"/>
                    <a:pt x="4073" y="3473"/>
                    <a:pt x="4073" y="3418"/>
                  </a:cubicBezTo>
                  <a:lnTo>
                    <a:pt x="4073" y="212"/>
                  </a:lnTo>
                  <a:cubicBezTo>
                    <a:pt x="4073" y="93"/>
                    <a:pt x="3983" y="1"/>
                    <a:pt x="3868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7" name="Google Shape;827;p52"/>
            <p:cNvSpPr/>
            <p:nvPr/>
          </p:nvSpPr>
          <p:spPr>
            <a:xfrm>
              <a:off x="4207532" y="1929647"/>
              <a:ext cx="100803" cy="68569"/>
            </a:xfrm>
            <a:custGeom>
              <a:avLst/>
              <a:gdLst/>
              <a:ahLst/>
              <a:cxnLst/>
              <a:rect l="l" t="t" r="r" b="b"/>
              <a:pathLst>
                <a:path w="3909" h="2659" extrusionOk="0">
                  <a:moveTo>
                    <a:pt x="1955" y="527"/>
                  </a:moveTo>
                  <a:lnTo>
                    <a:pt x="3305" y="1878"/>
                  </a:lnTo>
                  <a:cubicBezTo>
                    <a:pt x="2880" y="2104"/>
                    <a:pt x="2410" y="2217"/>
                    <a:pt x="1939" y="2217"/>
                  </a:cubicBezTo>
                  <a:cubicBezTo>
                    <a:pt x="1474" y="2217"/>
                    <a:pt x="1008" y="2107"/>
                    <a:pt x="583" y="1889"/>
                  </a:cubicBezTo>
                  <a:lnTo>
                    <a:pt x="1955" y="527"/>
                  </a:lnTo>
                  <a:close/>
                  <a:moveTo>
                    <a:pt x="1955" y="1"/>
                  </a:moveTo>
                  <a:cubicBezTo>
                    <a:pt x="1900" y="1"/>
                    <a:pt x="1845" y="22"/>
                    <a:pt x="1801" y="66"/>
                  </a:cubicBezTo>
                  <a:lnTo>
                    <a:pt x="78" y="1790"/>
                  </a:lnTo>
                  <a:cubicBezTo>
                    <a:pt x="23" y="1834"/>
                    <a:pt x="1" y="1900"/>
                    <a:pt x="12" y="1965"/>
                  </a:cubicBezTo>
                  <a:cubicBezTo>
                    <a:pt x="23" y="2031"/>
                    <a:pt x="56" y="2086"/>
                    <a:pt x="111" y="2130"/>
                  </a:cubicBezTo>
                  <a:cubicBezTo>
                    <a:pt x="664" y="2483"/>
                    <a:pt x="1295" y="2658"/>
                    <a:pt x="1926" y="2658"/>
                  </a:cubicBezTo>
                  <a:cubicBezTo>
                    <a:pt x="2571" y="2658"/>
                    <a:pt x="3216" y="2475"/>
                    <a:pt x="3777" y="2108"/>
                  </a:cubicBezTo>
                  <a:cubicBezTo>
                    <a:pt x="3898" y="2031"/>
                    <a:pt x="3909" y="1867"/>
                    <a:pt x="3810" y="1768"/>
                  </a:cubicBezTo>
                  <a:lnTo>
                    <a:pt x="2108" y="66"/>
                  </a:lnTo>
                  <a:cubicBezTo>
                    <a:pt x="2065" y="22"/>
                    <a:pt x="2010" y="1"/>
                    <a:pt x="1955" y="1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8" name="Google Shape;828;p52"/>
            <p:cNvSpPr/>
            <p:nvPr/>
          </p:nvSpPr>
          <p:spPr>
            <a:xfrm>
              <a:off x="4222257" y="1746504"/>
              <a:ext cx="69936" cy="11347"/>
            </a:xfrm>
            <a:custGeom>
              <a:avLst/>
              <a:gdLst/>
              <a:ahLst/>
              <a:cxnLst/>
              <a:rect l="l" t="t" r="r" b="b"/>
              <a:pathLst>
                <a:path w="2712" h="440" extrusionOk="0">
                  <a:moveTo>
                    <a:pt x="297" y="0"/>
                  </a:moveTo>
                  <a:cubicBezTo>
                    <a:pt x="1" y="0"/>
                    <a:pt x="1" y="439"/>
                    <a:pt x="297" y="439"/>
                  </a:cubicBezTo>
                  <a:lnTo>
                    <a:pt x="2427" y="439"/>
                  </a:lnTo>
                  <a:cubicBezTo>
                    <a:pt x="2712" y="439"/>
                    <a:pt x="2712" y="0"/>
                    <a:pt x="2427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829" name="Google Shape;829;p52"/>
          <p:cNvGrpSpPr/>
          <p:nvPr/>
        </p:nvGrpSpPr>
        <p:grpSpPr>
          <a:xfrm>
            <a:off x="5201849" y="2586953"/>
            <a:ext cx="424885" cy="377587"/>
            <a:chOff x="5932224" y="1712649"/>
            <a:chExt cx="424885" cy="377587"/>
          </a:xfrm>
        </p:grpSpPr>
        <p:sp>
          <p:nvSpPr>
            <p:cNvPr id="830" name="Google Shape;830;p52"/>
            <p:cNvSpPr/>
            <p:nvPr/>
          </p:nvSpPr>
          <p:spPr>
            <a:xfrm>
              <a:off x="6032408" y="1712649"/>
              <a:ext cx="324702" cy="377587"/>
            </a:xfrm>
            <a:custGeom>
              <a:avLst/>
              <a:gdLst/>
              <a:ahLst/>
              <a:cxnLst/>
              <a:rect l="l" t="t" r="r" b="b"/>
              <a:pathLst>
                <a:path w="12611" h="14665" extrusionOk="0">
                  <a:moveTo>
                    <a:pt x="4570" y="0"/>
                  </a:moveTo>
                  <a:cubicBezTo>
                    <a:pt x="3461" y="0"/>
                    <a:pt x="2342" y="252"/>
                    <a:pt x="1301" y="769"/>
                  </a:cubicBezTo>
                  <a:cubicBezTo>
                    <a:pt x="1080" y="880"/>
                    <a:pt x="1195" y="1180"/>
                    <a:pt x="1395" y="1180"/>
                  </a:cubicBezTo>
                  <a:cubicBezTo>
                    <a:pt x="1428" y="1180"/>
                    <a:pt x="1463" y="1173"/>
                    <a:pt x="1499" y="1155"/>
                  </a:cubicBezTo>
                  <a:cubicBezTo>
                    <a:pt x="2449" y="675"/>
                    <a:pt x="3503" y="426"/>
                    <a:pt x="4574" y="426"/>
                  </a:cubicBezTo>
                  <a:cubicBezTo>
                    <a:pt x="9286" y="426"/>
                    <a:pt x="12610" y="5035"/>
                    <a:pt x="11128" y="9499"/>
                  </a:cubicBezTo>
                  <a:cubicBezTo>
                    <a:pt x="10139" y="12484"/>
                    <a:pt x="7394" y="14236"/>
                    <a:pt x="4558" y="14236"/>
                  </a:cubicBezTo>
                  <a:cubicBezTo>
                    <a:pt x="3144" y="14236"/>
                    <a:pt x="1707" y="13800"/>
                    <a:pt x="453" y="12866"/>
                  </a:cubicBezTo>
                  <a:cubicBezTo>
                    <a:pt x="409" y="12833"/>
                    <a:pt x="364" y="12819"/>
                    <a:pt x="321" y="12819"/>
                  </a:cubicBezTo>
                  <a:cubicBezTo>
                    <a:pt x="139" y="12819"/>
                    <a:pt x="1" y="13070"/>
                    <a:pt x="188" y="13209"/>
                  </a:cubicBezTo>
                  <a:cubicBezTo>
                    <a:pt x="1480" y="14173"/>
                    <a:pt x="3023" y="14664"/>
                    <a:pt x="4575" y="14664"/>
                  </a:cubicBezTo>
                  <a:cubicBezTo>
                    <a:pt x="5697" y="14664"/>
                    <a:pt x="6824" y="14407"/>
                    <a:pt x="7864" y="13885"/>
                  </a:cubicBezTo>
                  <a:cubicBezTo>
                    <a:pt x="10340" y="12643"/>
                    <a:pt x="11908" y="10107"/>
                    <a:pt x="11908" y="7331"/>
                  </a:cubicBezTo>
                  <a:cubicBezTo>
                    <a:pt x="11916" y="5387"/>
                    <a:pt x="11145" y="3519"/>
                    <a:pt x="9766" y="2148"/>
                  </a:cubicBezTo>
                  <a:cubicBezTo>
                    <a:pt x="8353" y="741"/>
                    <a:pt x="6475" y="0"/>
                    <a:pt x="4570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1" name="Google Shape;831;p52"/>
            <p:cNvSpPr/>
            <p:nvPr/>
          </p:nvSpPr>
          <p:spPr>
            <a:xfrm>
              <a:off x="5932224" y="1743289"/>
              <a:ext cx="124257" cy="296096"/>
            </a:xfrm>
            <a:custGeom>
              <a:avLst/>
              <a:gdLst/>
              <a:ahLst/>
              <a:cxnLst/>
              <a:rect l="l" t="t" r="r" b="b"/>
              <a:pathLst>
                <a:path w="4826" h="11500" extrusionOk="0">
                  <a:moveTo>
                    <a:pt x="4517" y="0"/>
                  </a:moveTo>
                  <a:cubicBezTo>
                    <a:pt x="4478" y="0"/>
                    <a:pt x="4437" y="13"/>
                    <a:pt x="4396" y="42"/>
                  </a:cubicBezTo>
                  <a:cubicBezTo>
                    <a:pt x="489" y="2646"/>
                    <a:pt x="1" y="8189"/>
                    <a:pt x="3385" y="11436"/>
                  </a:cubicBezTo>
                  <a:cubicBezTo>
                    <a:pt x="3431" y="11481"/>
                    <a:pt x="3483" y="11499"/>
                    <a:pt x="3532" y="11499"/>
                  </a:cubicBezTo>
                  <a:cubicBezTo>
                    <a:pt x="3700" y="11499"/>
                    <a:pt x="3844" y="11280"/>
                    <a:pt x="3685" y="11128"/>
                  </a:cubicBezTo>
                  <a:cubicBezTo>
                    <a:pt x="2322" y="9825"/>
                    <a:pt x="1551" y="8026"/>
                    <a:pt x="1560" y="6141"/>
                  </a:cubicBezTo>
                  <a:cubicBezTo>
                    <a:pt x="1560" y="3837"/>
                    <a:pt x="2717" y="1678"/>
                    <a:pt x="4636" y="401"/>
                  </a:cubicBezTo>
                  <a:cubicBezTo>
                    <a:pt x="4826" y="268"/>
                    <a:pt x="4697" y="0"/>
                    <a:pt x="4517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2" name="Google Shape;832;p52"/>
            <p:cNvSpPr/>
            <p:nvPr/>
          </p:nvSpPr>
          <p:spPr>
            <a:xfrm>
              <a:off x="6030168" y="1768213"/>
              <a:ext cx="242438" cy="248129"/>
            </a:xfrm>
            <a:custGeom>
              <a:avLst/>
              <a:gdLst/>
              <a:ahLst/>
              <a:cxnLst/>
              <a:rect l="l" t="t" r="r" b="b"/>
              <a:pathLst>
                <a:path w="9416" h="9637" extrusionOk="0">
                  <a:moveTo>
                    <a:pt x="2793" y="6630"/>
                  </a:moveTo>
                  <a:cubicBezTo>
                    <a:pt x="2991" y="6767"/>
                    <a:pt x="3222" y="6853"/>
                    <a:pt x="3462" y="6887"/>
                  </a:cubicBezTo>
                  <a:lnTo>
                    <a:pt x="3462" y="7555"/>
                  </a:lnTo>
                  <a:lnTo>
                    <a:pt x="3136" y="7555"/>
                  </a:lnTo>
                  <a:cubicBezTo>
                    <a:pt x="2948" y="7547"/>
                    <a:pt x="2793" y="7392"/>
                    <a:pt x="2793" y="7204"/>
                  </a:cubicBezTo>
                  <a:lnTo>
                    <a:pt x="2793" y="6630"/>
                  </a:lnTo>
                  <a:close/>
                  <a:moveTo>
                    <a:pt x="4713" y="6536"/>
                  </a:moveTo>
                  <a:cubicBezTo>
                    <a:pt x="4927" y="6707"/>
                    <a:pt x="5175" y="6827"/>
                    <a:pt x="5449" y="6878"/>
                  </a:cubicBezTo>
                  <a:lnTo>
                    <a:pt x="5449" y="8446"/>
                  </a:lnTo>
                  <a:cubicBezTo>
                    <a:pt x="5449" y="8712"/>
                    <a:pt x="5526" y="8977"/>
                    <a:pt x="5681" y="9209"/>
                  </a:cubicBezTo>
                  <a:lnTo>
                    <a:pt x="3667" y="9209"/>
                  </a:lnTo>
                  <a:cubicBezTo>
                    <a:pt x="3813" y="8977"/>
                    <a:pt x="3890" y="8712"/>
                    <a:pt x="3890" y="8446"/>
                  </a:cubicBezTo>
                  <a:lnTo>
                    <a:pt x="3890" y="7983"/>
                  </a:lnTo>
                  <a:lnTo>
                    <a:pt x="4070" y="7983"/>
                  </a:lnTo>
                  <a:cubicBezTo>
                    <a:pt x="4353" y="7983"/>
                    <a:pt x="4353" y="7555"/>
                    <a:pt x="4070" y="7555"/>
                  </a:cubicBezTo>
                  <a:lnTo>
                    <a:pt x="3890" y="7555"/>
                  </a:lnTo>
                  <a:lnTo>
                    <a:pt x="3890" y="6887"/>
                  </a:lnTo>
                  <a:cubicBezTo>
                    <a:pt x="4190" y="6853"/>
                    <a:pt x="4481" y="6724"/>
                    <a:pt x="4713" y="6536"/>
                  </a:cubicBezTo>
                  <a:close/>
                  <a:moveTo>
                    <a:pt x="3673" y="0"/>
                  </a:moveTo>
                  <a:cubicBezTo>
                    <a:pt x="3566" y="0"/>
                    <a:pt x="3458" y="11"/>
                    <a:pt x="3350" y="33"/>
                  </a:cubicBezTo>
                  <a:cubicBezTo>
                    <a:pt x="2596" y="187"/>
                    <a:pt x="2057" y="856"/>
                    <a:pt x="2057" y="1627"/>
                  </a:cubicBezTo>
                  <a:lnTo>
                    <a:pt x="2057" y="1781"/>
                  </a:lnTo>
                  <a:cubicBezTo>
                    <a:pt x="1906" y="1737"/>
                    <a:pt x="1755" y="1716"/>
                    <a:pt x="1607" y="1716"/>
                  </a:cubicBezTo>
                  <a:cubicBezTo>
                    <a:pt x="749" y="1716"/>
                    <a:pt x="1" y="2418"/>
                    <a:pt x="1" y="3332"/>
                  </a:cubicBezTo>
                  <a:lnTo>
                    <a:pt x="1" y="5285"/>
                  </a:lnTo>
                  <a:cubicBezTo>
                    <a:pt x="1" y="6176"/>
                    <a:pt x="729" y="6904"/>
                    <a:pt x="1628" y="6904"/>
                  </a:cubicBezTo>
                  <a:cubicBezTo>
                    <a:pt x="1877" y="6904"/>
                    <a:pt x="2134" y="6844"/>
                    <a:pt x="2357" y="6724"/>
                  </a:cubicBezTo>
                  <a:lnTo>
                    <a:pt x="2357" y="7204"/>
                  </a:lnTo>
                  <a:cubicBezTo>
                    <a:pt x="2357" y="7632"/>
                    <a:pt x="2708" y="7983"/>
                    <a:pt x="3136" y="7983"/>
                  </a:cubicBezTo>
                  <a:lnTo>
                    <a:pt x="3462" y="7983"/>
                  </a:lnTo>
                  <a:lnTo>
                    <a:pt x="3462" y="8446"/>
                  </a:lnTo>
                  <a:cubicBezTo>
                    <a:pt x="3462" y="8729"/>
                    <a:pt x="3333" y="9003"/>
                    <a:pt x="3110" y="9183"/>
                  </a:cubicBezTo>
                  <a:cubicBezTo>
                    <a:pt x="2931" y="9337"/>
                    <a:pt x="3042" y="9637"/>
                    <a:pt x="3282" y="9637"/>
                  </a:cubicBezTo>
                  <a:lnTo>
                    <a:pt x="6066" y="9637"/>
                  </a:lnTo>
                  <a:cubicBezTo>
                    <a:pt x="6306" y="9637"/>
                    <a:pt x="6409" y="9337"/>
                    <a:pt x="6229" y="9183"/>
                  </a:cubicBezTo>
                  <a:cubicBezTo>
                    <a:pt x="6006" y="9003"/>
                    <a:pt x="5886" y="8729"/>
                    <a:pt x="5886" y="8446"/>
                  </a:cubicBezTo>
                  <a:lnTo>
                    <a:pt x="5886" y="6895"/>
                  </a:lnTo>
                  <a:cubicBezTo>
                    <a:pt x="6159" y="6652"/>
                    <a:pt x="6500" y="6530"/>
                    <a:pt x="6841" y="6530"/>
                  </a:cubicBezTo>
                  <a:cubicBezTo>
                    <a:pt x="7185" y="6530"/>
                    <a:pt x="7530" y="6655"/>
                    <a:pt x="7805" y="6904"/>
                  </a:cubicBezTo>
                  <a:cubicBezTo>
                    <a:pt x="8696" y="6904"/>
                    <a:pt x="9416" y="6176"/>
                    <a:pt x="9416" y="5285"/>
                  </a:cubicBezTo>
                  <a:lnTo>
                    <a:pt x="9416" y="4779"/>
                  </a:lnTo>
                  <a:cubicBezTo>
                    <a:pt x="9416" y="4638"/>
                    <a:pt x="9309" y="4567"/>
                    <a:pt x="9202" y="4567"/>
                  </a:cubicBezTo>
                  <a:cubicBezTo>
                    <a:pt x="9095" y="4567"/>
                    <a:pt x="8988" y="4638"/>
                    <a:pt x="8988" y="4779"/>
                  </a:cubicBezTo>
                  <a:lnTo>
                    <a:pt x="8988" y="5285"/>
                  </a:lnTo>
                  <a:cubicBezTo>
                    <a:pt x="8994" y="5993"/>
                    <a:pt x="8415" y="6479"/>
                    <a:pt x="7802" y="6479"/>
                  </a:cubicBezTo>
                  <a:cubicBezTo>
                    <a:pt x="7541" y="6479"/>
                    <a:pt x="7273" y="6390"/>
                    <a:pt x="7043" y="6193"/>
                  </a:cubicBezTo>
                  <a:cubicBezTo>
                    <a:pt x="6961" y="6129"/>
                    <a:pt x="6865" y="6097"/>
                    <a:pt x="6770" y="6097"/>
                  </a:cubicBezTo>
                  <a:cubicBezTo>
                    <a:pt x="6674" y="6097"/>
                    <a:pt x="6580" y="6129"/>
                    <a:pt x="6503" y="6193"/>
                  </a:cubicBezTo>
                  <a:cubicBezTo>
                    <a:pt x="6285" y="6377"/>
                    <a:pt x="6015" y="6469"/>
                    <a:pt x="5745" y="6469"/>
                  </a:cubicBezTo>
                  <a:cubicBezTo>
                    <a:pt x="5475" y="6469"/>
                    <a:pt x="5205" y="6377"/>
                    <a:pt x="4987" y="6193"/>
                  </a:cubicBezTo>
                  <a:cubicBezTo>
                    <a:pt x="4910" y="6129"/>
                    <a:pt x="4813" y="6097"/>
                    <a:pt x="4717" y="6097"/>
                  </a:cubicBezTo>
                  <a:cubicBezTo>
                    <a:pt x="4620" y="6097"/>
                    <a:pt x="4524" y="6129"/>
                    <a:pt x="4447" y="6193"/>
                  </a:cubicBezTo>
                  <a:cubicBezTo>
                    <a:pt x="4228" y="6377"/>
                    <a:pt x="3959" y="6469"/>
                    <a:pt x="3689" y="6469"/>
                  </a:cubicBezTo>
                  <a:cubicBezTo>
                    <a:pt x="3419" y="6469"/>
                    <a:pt x="3149" y="6377"/>
                    <a:pt x="2931" y="6193"/>
                  </a:cubicBezTo>
                  <a:cubicBezTo>
                    <a:pt x="2853" y="6129"/>
                    <a:pt x="2759" y="6097"/>
                    <a:pt x="2665" y="6097"/>
                  </a:cubicBezTo>
                  <a:cubicBezTo>
                    <a:pt x="2571" y="6097"/>
                    <a:pt x="2476" y="6129"/>
                    <a:pt x="2399" y="6193"/>
                  </a:cubicBezTo>
                  <a:cubicBezTo>
                    <a:pt x="2168" y="6384"/>
                    <a:pt x="1902" y="6470"/>
                    <a:pt x="1643" y="6470"/>
                  </a:cubicBezTo>
                  <a:cubicBezTo>
                    <a:pt x="1030" y="6470"/>
                    <a:pt x="452" y="5989"/>
                    <a:pt x="446" y="5285"/>
                  </a:cubicBezTo>
                  <a:lnTo>
                    <a:pt x="446" y="3340"/>
                  </a:lnTo>
                  <a:cubicBezTo>
                    <a:pt x="453" y="2662"/>
                    <a:pt x="1000" y="2152"/>
                    <a:pt x="1633" y="2152"/>
                  </a:cubicBezTo>
                  <a:cubicBezTo>
                    <a:pt x="1744" y="2152"/>
                    <a:pt x="1857" y="2167"/>
                    <a:pt x="1971" y="2201"/>
                  </a:cubicBezTo>
                  <a:cubicBezTo>
                    <a:pt x="2009" y="2212"/>
                    <a:pt x="2048" y="2217"/>
                    <a:pt x="2085" y="2217"/>
                  </a:cubicBezTo>
                  <a:cubicBezTo>
                    <a:pt x="2310" y="2217"/>
                    <a:pt x="2511" y="2031"/>
                    <a:pt x="2511" y="1789"/>
                  </a:cubicBezTo>
                  <a:lnTo>
                    <a:pt x="2511" y="1627"/>
                  </a:lnTo>
                  <a:cubicBezTo>
                    <a:pt x="2511" y="877"/>
                    <a:pt x="3106" y="444"/>
                    <a:pt x="3706" y="444"/>
                  </a:cubicBezTo>
                  <a:cubicBezTo>
                    <a:pt x="4140" y="444"/>
                    <a:pt x="4577" y="672"/>
                    <a:pt x="4790" y="1173"/>
                  </a:cubicBezTo>
                  <a:cubicBezTo>
                    <a:pt x="4856" y="1332"/>
                    <a:pt x="5015" y="1430"/>
                    <a:pt x="5183" y="1430"/>
                  </a:cubicBezTo>
                  <a:cubicBezTo>
                    <a:pt x="5232" y="1430"/>
                    <a:pt x="5281" y="1421"/>
                    <a:pt x="5329" y="1404"/>
                  </a:cubicBezTo>
                  <a:cubicBezTo>
                    <a:pt x="5468" y="1351"/>
                    <a:pt x="5611" y="1325"/>
                    <a:pt x="5752" y="1325"/>
                  </a:cubicBezTo>
                  <a:cubicBezTo>
                    <a:pt x="6201" y="1325"/>
                    <a:pt x="6626" y="1584"/>
                    <a:pt x="6829" y="2021"/>
                  </a:cubicBezTo>
                  <a:cubicBezTo>
                    <a:pt x="6894" y="2171"/>
                    <a:pt x="7049" y="2262"/>
                    <a:pt x="7211" y="2262"/>
                  </a:cubicBezTo>
                  <a:cubicBezTo>
                    <a:pt x="7261" y="2262"/>
                    <a:pt x="7311" y="2253"/>
                    <a:pt x="7360" y="2235"/>
                  </a:cubicBezTo>
                  <a:cubicBezTo>
                    <a:pt x="7508" y="2175"/>
                    <a:pt x="7660" y="2146"/>
                    <a:pt x="7807" y="2146"/>
                  </a:cubicBezTo>
                  <a:cubicBezTo>
                    <a:pt x="8432" y="2146"/>
                    <a:pt x="8988" y="2652"/>
                    <a:pt x="8988" y="3332"/>
                  </a:cubicBezTo>
                  <a:lnTo>
                    <a:pt x="8988" y="3871"/>
                  </a:lnTo>
                  <a:cubicBezTo>
                    <a:pt x="8988" y="4013"/>
                    <a:pt x="9095" y="4083"/>
                    <a:pt x="9202" y="4083"/>
                  </a:cubicBezTo>
                  <a:cubicBezTo>
                    <a:pt x="9309" y="4083"/>
                    <a:pt x="9416" y="4013"/>
                    <a:pt x="9416" y="3871"/>
                  </a:cubicBezTo>
                  <a:lnTo>
                    <a:pt x="9416" y="3332"/>
                  </a:lnTo>
                  <a:cubicBezTo>
                    <a:pt x="9416" y="2402"/>
                    <a:pt x="8653" y="1712"/>
                    <a:pt x="7795" y="1712"/>
                  </a:cubicBezTo>
                  <a:cubicBezTo>
                    <a:pt x="7601" y="1712"/>
                    <a:pt x="7402" y="1748"/>
                    <a:pt x="7206" y="1824"/>
                  </a:cubicBezTo>
                  <a:cubicBezTo>
                    <a:pt x="6938" y="1236"/>
                    <a:pt x="6357" y="887"/>
                    <a:pt x="5743" y="887"/>
                  </a:cubicBezTo>
                  <a:cubicBezTo>
                    <a:pt x="5551" y="887"/>
                    <a:pt x="5356" y="921"/>
                    <a:pt x="5167" y="993"/>
                  </a:cubicBezTo>
                  <a:cubicBezTo>
                    <a:pt x="4910" y="383"/>
                    <a:pt x="4313" y="0"/>
                    <a:pt x="3673" y="0"/>
                  </a:cubicBezTo>
                  <a:close/>
                </a:path>
              </a:pathLst>
            </a:custGeom>
            <a:solidFill>
              <a:srgbClr val="2C393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33" name="Google Shape;833;p52"/>
          <p:cNvSpPr/>
          <p:nvPr/>
        </p:nvSpPr>
        <p:spPr>
          <a:xfrm>
            <a:off x="1415099" y="2585756"/>
            <a:ext cx="289659" cy="379982"/>
          </a:xfrm>
          <a:custGeom>
            <a:avLst/>
            <a:gdLst/>
            <a:ahLst/>
            <a:cxnLst/>
            <a:rect l="l" t="t" r="r" b="b"/>
            <a:pathLst>
              <a:path w="11250" h="14758" extrusionOk="0">
                <a:moveTo>
                  <a:pt x="5574" y="568"/>
                </a:moveTo>
                <a:cubicBezTo>
                  <a:pt x="5715" y="568"/>
                  <a:pt x="5856" y="656"/>
                  <a:pt x="5886" y="832"/>
                </a:cubicBezTo>
                <a:lnTo>
                  <a:pt x="5886" y="3470"/>
                </a:lnTo>
                <a:lnTo>
                  <a:pt x="5261" y="3470"/>
                </a:lnTo>
                <a:lnTo>
                  <a:pt x="5261" y="832"/>
                </a:lnTo>
                <a:cubicBezTo>
                  <a:pt x="5291" y="656"/>
                  <a:pt x="5432" y="568"/>
                  <a:pt x="5574" y="568"/>
                </a:cubicBezTo>
                <a:close/>
                <a:moveTo>
                  <a:pt x="9156" y="568"/>
                </a:moveTo>
                <a:cubicBezTo>
                  <a:pt x="9298" y="568"/>
                  <a:pt x="9442" y="656"/>
                  <a:pt x="9476" y="832"/>
                </a:cubicBezTo>
                <a:lnTo>
                  <a:pt x="9476" y="3470"/>
                </a:lnTo>
                <a:lnTo>
                  <a:pt x="8842" y="3470"/>
                </a:lnTo>
                <a:lnTo>
                  <a:pt x="8842" y="832"/>
                </a:lnTo>
                <a:cubicBezTo>
                  <a:pt x="8872" y="656"/>
                  <a:pt x="9013" y="568"/>
                  <a:pt x="9156" y="568"/>
                </a:cubicBezTo>
                <a:close/>
                <a:moveTo>
                  <a:pt x="10761" y="3907"/>
                </a:moveTo>
                <a:cubicBezTo>
                  <a:pt x="10795" y="3907"/>
                  <a:pt x="10830" y="3933"/>
                  <a:pt x="10830" y="3967"/>
                </a:cubicBezTo>
                <a:lnTo>
                  <a:pt x="10830" y="4798"/>
                </a:lnTo>
                <a:cubicBezTo>
                  <a:pt x="10830" y="4832"/>
                  <a:pt x="10795" y="4858"/>
                  <a:pt x="10761" y="4858"/>
                </a:cubicBezTo>
                <a:lnTo>
                  <a:pt x="6392" y="4858"/>
                </a:lnTo>
                <a:cubicBezTo>
                  <a:pt x="6109" y="4858"/>
                  <a:pt x="6109" y="5286"/>
                  <a:pt x="6392" y="5286"/>
                </a:cubicBezTo>
                <a:lnTo>
                  <a:pt x="10196" y="5286"/>
                </a:lnTo>
                <a:lnTo>
                  <a:pt x="10196" y="5526"/>
                </a:lnTo>
                <a:cubicBezTo>
                  <a:pt x="10196" y="7094"/>
                  <a:pt x="8928" y="8362"/>
                  <a:pt x="7360" y="8362"/>
                </a:cubicBezTo>
                <a:cubicBezTo>
                  <a:pt x="5801" y="8362"/>
                  <a:pt x="4533" y="7094"/>
                  <a:pt x="4533" y="5526"/>
                </a:cubicBezTo>
                <a:lnTo>
                  <a:pt x="4533" y="5286"/>
                </a:lnTo>
                <a:lnTo>
                  <a:pt x="5407" y="5286"/>
                </a:lnTo>
                <a:cubicBezTo>
                  <a:pt x="5689" y="5286"/>
                  <a:pt x="5689" y="4858"/>
                  <a:pt x="5407" y="4858"/>
                </a:cubicBezTo>
                <a:lnTo>
                  <a:pt x="3967" y="4858"/>
                </a:lnTo>
                <a:cubicBezTo>
                  <a:pt x="3933" y="4858"/>
                  <a:pt x="3899" y="4832"/>
                  <a:pt x="3899" y="4798"/>
                </a:cubicBezTo>
                <a:lnTo>
                  <a:pt x="3899" y="3967"/>
                </a:lnTo>
                <a:cubicBezTo>
                  <a:pt x="3899" y="3933"/>
                  <a:pt x="3933" y="3907"/>
                  <a:pt x="3967" y="3907"/>
                </a:cubicBezTo>
                <a:close/>
                <a:moveTo>
                  <a:pt x="3072" y="8250"/>
                </a:moveTo>
                <a:cubicBezTo>
                  <a:pt x="3076" y="8250"/>
                  <a:pt x="3081" y="8250"/>
                  <a:pt x="3085" y="8251"/>
                </a:cubicBezTo>
                <a:lnTo>
                  <a:pt x="3111" y="8251"/>
                </a:lnTo>
                <a:cubicBezTo>
                  <a:pt x="3667" y="8311"/>
                  <a:pt x="4430" y="8499"/>
                  <a:pt x="4970" y="9039"/>
                </a:cubicBezTo>
                <a:cubicBezTo>
                  <a:pt x="5509" y="9570"/>
                  <a:pt x="5698" y="10341"/>
                  <a:pt x="5758" y="10889"/>
                </a:cubicBezTo>
                <a:cubicBezTo>
                  <a:pt x="5782" y="11026"/>
                  <a:pt x="5671" y="11139"/>
                  <a:pt x="5544" y="11139"/>
                </a:cubicBezTo>
                <a:cubicBezTo>
                  <a:pt x="5536" y="11139"/>
                  <a:pt x="5527" y="11139"/>
                  <a:pt x="5518" y="11138"/>
                </a:cubicBezTo>
                <a:cubicBezTo>
                  <a:pt x="4970" y="11069"/>
                  <a:pt x="4199" y="10881"/>
                  <a:pt x="3659" y="10350"/>
                </a:cubicBezTo>
                <a:cubicBezTo>
                  <a:pt x="3119" y="9810"/>
                  <a:pt x="2939" y="9047"/>
                  <a:pt x="2871" y="8491"/>
                </a:cubicBezTo>
                <a:cubicBezTo>
                  <a:pt x="2854" y="8366"/>
                  <a:pt x="2950" y="8250"/>
                  <a:pt x="3072" y="8250"/>
                </a:cubicBezTo>
                <a:close/>
                <a:moveTo>
                  <a:pt x="1766" y="10787"/>
                </a:moveTo>
                <a:cubicBezTo>
                  <a:pt x="2288" y="10787"/>
                  <a:pt x="2759" y="11104"/>
                  <a:pt x="2991" y="11292"/>
                </a:cubicBezTo>
                <a:cubicBezTo>
                  <a:pt x="3033" y="11318"/>
                  <a:pt x="3033" y="11386"/>
                  <a:pt x="2991" y="11421"/>
                </a:cubicBezTo>
                <a:cubicBezTo>
                  <a:pt x="2759" y="11600"/>
                  <a:pt x="2288" y="11917"/>
                  <a:pt x="1766" y="11917"/>
                </a:cubicBezTo>
                <a:cubicBezTo>
                  <a:pt x="1243" y="11917"/>
                  <a:pt x="763" y="11600"/>
                  <a:pt x="532" y="11421"/>
                </a:cubicBezTo>
                <a:cubicBezTo>
                  <a:pt x="489" y="11386"/>
                  <a:pt x="489" y="11318"/>
                  <a:pt x="532" y="11292"/>
                </a:cubicBezTo>
                <a:cubicBezTo>
                  <a:pt x="763" y="11104"/>
                  <a:pt x="1243" y="10787"/>
                  <a:pt x="1766" y="10787"/>
                </a:cubicBezTo>
                <a:close/>
                <a:moveTo>
                  <a:pt x="5569" y="1"/>
                </a:moveTo>
                <a:cubicBezTo>
                  <a:pt x="5124" y="1"/>
                  <a:pt x="4781" y="386"/>
                  <a:pt x="4833" y="832"/>
                </a:cubicBezTo>
                <a:lnTo>
                  <a:pt x="4833" y="3470"/>
                </a:lnTo>
                <a:lnTo>
                  <a:pt x="3967" y="3470"/>
                </a:lnTo>
                <a:cubicBezTo>
                  <a:pt x="3693" y="3470"/>
                  <a:pt x="3470" y="3693"/>
                  <a:pt x="3470" y="3967"/>
                </a:cubicBezTo>
                <a:lnTo>
                  <a:pt x="3470" y="4790"/>
                </a:lnTo>
                <a:cubicBezTo>
                  <a:pt x="3470" y="5064"/>
                  <a:pt x="3693" y="5286"/>
                  <a:pt x="3967" y="5286"/>
                </a:cubicBezTo>
                <a:lnTo>
                  <a:pt x="4104" y="5286"/>
                </a:lnTo>
                <a:lnTo>
                  <a:pt x="4104" y="5526"/>
                </a:lnTo>
                <a:cubicBezTo>
                  <a:pt x="4104" y="7248"/>
                  <a:pt x="5441" y="8670"/>
                  <a:pt x="7154" y="8782"/>
                </a:cubicBezTo>
                <a:lnTo>
                  <a:pt x="7154" y="11138"/>
                </a:lnTo>
                <a:lnTo>
                  <a:pt x="6152" y="11138"/>
                </a:lnTo>
                <a:cubicBezTo>
                  <a:pt x="6186" y="11044"/>
                  <a:pt x="6195" y="10941"/>
                  <a:pt x="6186" y="10847"/>
                </a:cubicBezTo>
                <a:cubicBezTo>
                  <a:pt x="6118" y="10221"/>
                  <a:pt x="5895" y="9356"/>
                  <a:pt x="5278" y="8730"/>
                </a:cubicBezTo>
                <a:cubicBezTo>
                  <a:pt x="4653" y="8105"/>
                  <a:pt x="3779" y="7891"/>
                  <a:pt x="3162" y="7822"/>
                </a:cubicBezTo>
                <a:cubicBezTo>
                  <a:pt x="3135" y="7819"/>
                  <a:pt x="3108" y="7817"/>
                  <a:pt x="3082" y="7817"/>
                </a:cubicBezTo>
                <a:cubicBezTo>
                  <a:pt x="2706" y="7817"/>
                  <a:pt x="2402" y="8150"/>
                  <a:pt x="2442" y="8542"/>
                </a:cubicBezTo>
                <a:cubicBezTo>
                  <a:pt x="2519" y="9159"/>
                  <a:pt x="2734" y="10024"/>
                  <a:pt x="3359" y="10649"/>
                </a:cubicBezTo>
                <a:cubicBezTo>
                  <a:pt x="3556" y="10847"/>
                  <a:pt x="3779" y="11009"/>
                  <a:pt x="4027" y="11138"/>
                </a:cubicBezTo>
                <a:lnTo>
                  <a:pt x="3402" y="11138"/>
                </a:lnTo>
                <a:cubicBezTo>
                  <a:pt x="3368" y="11061"/>
                  <a:pt x="3316" y="11001"/>
                  <a:pt x="3256" y="10949"/>
                </a:cubicBezTo>
                <a:cubicBezTo>
                  <a:pt x="2914" y="10684"/>
                  <a:pt x="2382" y="10358"/>
                  <a:pt x="1757" y="10358"/>
                </a:cubicBezTo>
                <a:cubicBezTo>
                  <a:pt x="1132" y="10358"/>
                  <a:pt x="600" y="10684"/>
                  <a:pt x="258" y="10949"/>
                </a:cubicBezTo>
                <a:cubicBezTo>
                  <a:pt x="1" y="11155"/>
                  <a:pt x="1" y="11549"/>
                  <a:pt x="258" y="11755"/>
                </a:cubicBezTo>
                <a:cubicBezTo>
                  <a:pt x="600" y="12020"/>
                  <a:pt x="1132" y="12346"/>
                  <a:pt x="1757" y="12346"/>
                </a:cubicBezTo>
                <a:cubicBezTo>
                  <a:pt x="2382" y="12346"/>
                  <a:pt x="2914" y="12020"/>
                  <a:pt x="3256" y="11755"/>
                </a:cubicBezTo>
                <a:cubicBezTo>
                  <a:pt x="3316" y="11703"/>
                  <a:pt x="3368" y="11635"/>
                  <a:pt x="3402" y="11566"/>
                </a:cubicBezTo>
                <a:lnTo>
                  <a:pt x="7154" y="11566"/>
                </a:lnTo>
                <a:lnTo>
                  <a:pt x="7154" y="14539"/>
                </a:lnTo>
                <a:cubicBezTo>
                  <a:pt x="7154" y="14685"/>
                  <a:pt x="7261" y="14757"/>
                  <a:pt x="7368" y="14757"/>
                </a:cubicBezTo>
                <a:cubicBezTo>
                  <a:pt x="7476" y="14757"/>
                  <a:pt x="7583" y="14685"/>
                  <a:pt x="7583" y="14539"/>
                </a:cubicBezTo>
                <a:lnTo>
                  <a:pt x="7583" y="13896"/>
                </a:lnTo>
                <a:cubicBezTo>
                  <a:pt x="7685" y="13965"/>
                  <a:pt x="7797" y="13999"/>
                  <a:pt x="7925" y="13999"/>
                </a:cubicBezTo>
                <a:lnTo>
                  <a:pt x="8002" y="13999"/>
                </a:lnTo>
                <a:cubicBezTo>
                  <a:pt x="8619" y="13931"/>
                  <a:pt x="9485" y="13708"/>
                  <a:pt x="10110" y="13083"/>
                </a:cubicBezTo>
                <a:cubicBezTo>
                  <a:pt x="10179" y="13023"/>
                  <a:pt x="10239" y="12945"/>
                  <a:pt x="10298" y="12868"/>
                </a:cubicBezTo>
                <a:cubicBezTo>
                  <a:pt x="10424" y="12705"/>
                  <a:pt x="10282" y="12522"/>
                  <a:pt x="10126" y="12522"/>
                </a:cubicBezTo>
                <a:cubicBezTo>
                  <a:pt x="10070" y="12522"/>
                  <a:pt x="10012" y="12546"/>
                  <a:pt x="9964" y="12603"/>
                </a:cubicBezTo>
                <a:cubicBezTo>
                  <a:pt x="9913" y="12671"/>
                  <a:pt x="9862" y="12731"/>
                  <a:pt x="9802" y="12791"/>
                </a:cubicBezTo>
                <a:cubicBezTo>
                  <a:pt x="9270" y="13322"/>
                  <a:pt x="8499" y="13511"/>
                  <a:pt x="7951" y="13579"/>
                </a:cubicBezTo>
                <a:cubicBezTo>
                  <a:pt x="7942" y="13581"/>
                  <a:pt x="7932" y="13581"/>
                  <a:pt x="7923" y="13581"/>
                </a:cubicBezTo>
                <a:cubicBezTo>
                  <a:pt x="7791" y="13581"/>
                  <a:pt x="7687" y="13467"/>
                  <a:pt x="7703" y="13331"/>
                </a:cubicBezTo>
                <a:cubicBezTo>
                  <a:pt x="7771" y="12783"/>
                  <a:pt x="7960" y="12012"/>
                  <a:pt x="8491" y="11480"/>
                </a:cubicBezTo>
                <a:cubicBezTo>
                  <a:pt x="9031" y="10941"/>
                  <a:pt x="9802" y="10752"/>
                  <a:pt x="10350" y="10684"/>
                </a:cubicBezTo>
                <a:cubicBezTo>
                  <a:pt x="10359" y="10683"/>
                  <a:pt x="10368" y="10682"/>
                  <a:pt x="10378" y="10682"/>
                </a:cubicBezTo>
                <a:cubicBezTo>
                  <a:pt x="10510" y="10682"/>
                  <a:pt x="10614" y="10796"/>
                  <a:pt x="10590" y="10932"/>
                </a:cubicBezTo>
                <a:cubicBezTo>
                  <a:pt x="10564" y="11223"/>
                  <a:pt x="10496" y="11506"/>
                  <a:pt x="10401" y="11789"/>
                </a:cubicBezTo>
                <a:cubicBezTo>
                  <a:pt x="10343" y="11954"/>
                  <a:pt x="10477" y="12073"/>
                  <a:pt x="10609" y="12073"/>
                </a:cubicBezTo>
                <a:cubicBezTo>
                  <a:pt x="10689" y="12073"/>
                  <a:pt x="10768" y="12029"/>
                  <a:pt x="10804" y="11926"/>
                </a:cubicBezTo>
                <a:cubicBezTo>
                  <a:pt x="10915" y="11618"/>
                  <a:pt x="10984" y="11301"/>
                  <a:pt x="11018" y="10975"/>
                </a:cubicBezTo>
                <a:cubicBezTo>
                  <a:pt x="11067" y="10587"/>
                  <a:pt x="10756" y="10252"/>
                  <a:pt x="10375" y="10252"/>
                </a:cubicBezTo>
                <a:cubicBezTo>
                  <a:pt x="10353" y="10252"/>
                  <a:pt x="10330" y="10253"/>
                  <a:pt x="10307" y="10255"/>
                </a:cubicBezTo>
                <a:cubicBezTo>
                  <a:pt x="9682" y="10332"/>
                  <a:pt x="8816" y="10547"/>
                  <a:pt x="8191" y="11172"/>
                </a:cubicBezTo>
                <a:cubicBezTo>
                  <a:pt x="7934" y="11438"/>
                  <a:pt x="7720" y="11755"/>
                  <a:pt x="7583" y="12097"/>
                </a:cubicBezTo>
                <a:lnTo>
                  <a:pt x="7583" y="8782"/>
                </a:lnTo>
                <a:cubicBezTo>
                  <a:pt x="9296" y="8662"/>
                  <a:pt x="10624" y="7240"/>
                  <a:pt x="10624" y="5526"/>
                </a:cubicBezTo>
                <a:lnTo>
                  <a:pt x="10624" y="5286"/>
                </a:lnTo>
                <a:lnTo>
                  <a:pt x="10761" y="5286"/>
                </a:lnTo>
                <a:cubicBezTo>
                  <a:pt x="11035" y="5286"/>
                  <a:pt x="11249" y="5064"/>
                  <a:pt x="11249" y="4790"/>
                </a:cubicBezTo>
                <a:lnTo>
                  <a:pt x="11249" y="3967"/>
                </a:lnTo>
                <a:cubicBezTo>
                  <a:pt x="11249" y="3693"/>
                  <a:pt x="11035" y="3479"/>
                  <a:pt x="10761" y="3470"/>
                </a:cubicBezTo>
                <a:lnTo>
                  <a:pt x="9904" y="3470"/>
                </a:lnTo>
                <a:lnTo>
                  <a:pt x="9904" y="832"/>
                </a:lnTo>
                <a:cubicBezTo>
                  <a:pt x="9947" y="386"/>
                  <a:pt x="9605" y="1"/>
                  <a:pt x="9159" y="1"/>
                </a:cubicBezTo>
                <a:cubicBezTo>
                  <a:pt x="8705" y="1"/>
                  <a:pt x="8362" y="386"/>
                  <a:pt x="8414" y="832"/>
                </a:cubicBezTo>
                <a:lnTo>
                  <a:pt x="8414" y="3470"/>
                </a:lnTo>
                <a:lnTo>
                  <a:pt x="6315" y="3470"/>
                </a:lnTo>
                <a:lnTo>
                  <a:pt x="6315" y="832"/>
                </a:lnTo>
                <a:cubicBezTo>
                  <a:pt x="6366" y="386"/>
                  <a:pt x="6023" y="1"/>
                  <a:pt x="5569" y="1"/>
                </a:cubicBezTo>
                <a:close/>
              </a:path>
            </a:pathLst>
          </a:custGeom>
          <a:solidFill>
            <a:srgbClr val="2C39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7843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eace Day Social Media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111</TotalTime>
  <Words>446</Words>
  <Application>Microsoft Office PowerPoint</Application>
  <PresentationFormat>On-screen Show (16:9)</PresentationFormat>
  <Paragraphs>70</Paragraphs>
  <Slides>13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20" baseType="lpstr">
      <vt:lpstr>Oswald</vt:lpstr>
      <vt:lpstr>Fira Sans Extra Condensed Medium</vt:lpstr>
      <vt:lpstr>Cutive Mono</vt:lpstr>
      <vt:lpstr>Oswald Regular</vt:lpstr>
      <vt:lpstr>Josefin Sans</vt:lpstr>
      <vt:lpstr>Arial</vt:lpstr>
      <vt:lpstr>Peace Day Social Media by SlidesGo</vt:lpstr>
      <vt:lpstr>SOCIAL MEDIA APP</vt:lpstr>
      <vt:lpstr>ABOUT US</vt:lpstr>
      <vt:lpstr>ABOUT US</vt:lpstr>
      <vt:lpstr>TOP SOCIAL MEDIA SITES</vt:lpstr>
      <vt:lpstr>VISION</vt:lpstr>
      <vt:lpstr>GOALS</vt:lpstr>
      <vt:lpstr>02 BACKEND API</vt:lpstr>
      <vt:lpstr>03 FRONTEND WEB ADMIN</vt:lpstr>
      <vt:lpstr>04 APP</vt:lpstr>
      <vt:lpstr>KẾT QUẢ CUỐI CÙNG</vt:lpstr>
      <vt:lpstr>Những vấn đề tồn tại</vt:lpstr>
      <vt:lpstr>Hướng Phát Triển</vt:lpstr>
      <vt:lpstr>THANKS FOR LISTENING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SOCIAL MEDIA APP</dc:title>
  <cp:lastModifiedBy>Huy Trần</cp:lastModifiedBy>
  <cp:revision>21</cp:revision>
  <dcterms:modified xsi:type="dcterms:W3CDTF">2020-12-26T03:13:25Z</dcterms:modified>
</cp:coreProperties>
</file>